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8" r:id="rId2"/>
    <p:sldId id="279" r:id="rId3"/>
    <p:sldId id="280" r:id="rId4"/>
    <p:sldId id="281" r:id="rId5"/>
    <p:sldId id="283" r:id="rId6"/>
    <p:sldId id="284" r:id="rId7"/>
    <p:sldId id="285" r:id="rId8"/>
    <p:sldId id="282" r:id="rId9"/>
    <p:sldId id="286" r:id="rId10"/>
    <p:sldId id="288" r:id="rId11"/>
    <p:sldId id="289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25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CF81DD6-1C21-10B2-EDD7-103DF2BE201E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CE38EA9-4C32-E31E-B30F-5279D4FE40E0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3A09719-DE03-4091-81E5-3897C4733C35}" type="datetime1">
              <a: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08/06/2022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332A173-9FA4-6162-7D71-B12FF1ED7F85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8C631E4-8F10-F112-BD79-66214378F88B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8305004-3CD2-498B-9F22-2E9A4FB097A7}" type="slidenum">
              <a:t>‹N°›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91061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3830F4E0-B675-BECD-088B-9C9308F6AEB1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9CBE8A6-3DE9-4E00-7F8D-83B5A02488D8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1279CD0-7E6C-430C-9A3E-E191F7BA2CA7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4" name="Espace réservé de l’image des diapositives 3">
            <a:extLst>
              <a:ext uri="{FF2B5EF4-FFF2-40B4-BE49-F238E27FC236}">
                <a16:creationId xmlns:a16="http://schemas.microsoft.com/office/drawing/2014/main" id="{AA7269E8-E269-F146-743D-C38C3678D8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Espace réservé des commentaires 4">
            <a:extLst>
              <a:ext uri="{FF2B5EF4-FFF2-40B4-BE49-F238E27FC236}">
                <a16:creationId xmlns:a16="http://schemas.microsoft.com/office/drawing/2014/main" id="{3FEBD45B-4BF7-BAA4-A855-7A29321B52F3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32B640C-64F4-56D7-4610-A60020F3E7D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3084BDE-3B28-46AF-8802-4991F39D8D3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D408AA8-E900-470D-8E4D-32BE1FD609F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142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DB94902-2284-9307-948E-84A30DE966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2181BA9-39AD-D86D-3BEF-BF0E71C70DE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05FC7BD-764D-052F-4737-F0EEC8F48EC9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B6AC45F-DA5E-4C76-A388-2C9BF9B6974D}" type="slidenum">
              <a:t>1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8829C0AE-A90B-2C63-3373-20E8A51F54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767D73E2-9C61-2660-DBF0-CA04DE3A886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14605C9-A85B-456C-E8B8-397424D0D4D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8B2C73-C9B2-4818-8FFC-F6240AEA1EBA}" type="slidenum">
              <a:t>2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208B1A-3A1C-1461-D069-7D910AA3DCF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370694" y="1769537"/>
            <a:ext cx="9440037" cy="1828800"/>
          </a:xfrm>
        </p:spPr>
        <p:txBody>
          <a:bodyPr anchor="b"/>
          <a:lstStyle>
            <a:lvl1pPr>
              <a:defRPr sz="54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45121E4-C903-900B-4B1D-7793B8062A9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70694" y="3773491"/>
            <a:ext cx="9440037" cy="1049868"/>
          </a:xfrm>
        </p:spPr>
        <p:txBody>
          <a:bodyPr anchorCtr="1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91658C-B6F9-B177-62FD-F346063B04E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BEB5907-9CFD-4D08-860E-522332EEA0CD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4277AB-41ED-9BB1-AE08-76563D11918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6FAE3F-F302-D83C-A64B-EE0448E7E35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3395BB8-91CD-4BA8-A0B0-A67DCC4DF385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39812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5" descr="Slate-V2-HD-panoPhotoInset.png">
            <a:extLst>
              <a:ext uri="{FF2B5EF4-FFF2-40B4-BE49-F238E27FC236}">
                <a16:creationId xmlns:a16="http://schemas.microsoft.com/office/drawing/2014/main" id="{12E32698-9D98-6821-7D21-2F02F5947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886" y="547807"/>
            <a:ext cx="10141802" cy="3816806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136B1375-09B3-6C7C-696C-1ABBF4FAC9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805" y="4565251"/>
            <a:ext cx="10355323" cy="543473"/>
          </a:xfrm>
        </p:spPr>
        <p:txBody>
          <a:bodyPr anchor="b"/>
          <a:lstStyle>
            <a:lvl1pPr>
              <a:defRPr sz="28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4" name="Espace réservé d’image 2">
            <a:extLst>
              <a:ext uri="{FF2B5EF4-FFF2-40B4-BE49-F238E27FC236}">
                <a16:creationId xmlns:a16="http://schemas.microsoft.com/office/drawing/2014/main" id="{D48CB9C5-6E12-BE9F-68B3-5AB48117B64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169353" y="695008"/>
            <a:ext cx="9845344" cy="3525670"/>
          </a:xfrm>
          <a:effectLst>
            <a:outerShdw dist="25399" dir="4439558" algn="tl">
              <a:srgbClr val="000000">
                <a:alpha val="36000"/>
              </a:srgbClr>
            </a:outerShdw>
          </a:effectLst>
        </p:spPr>
        <p:txBody>
          <a:bodyPr anchorCtr="1"/>
          <a:lstStyle>
            <a:lvl1pPr marL="0" indent="0" algn="ctr">
              <a:spcBef>
                <a:spcPts val="500"/>
              </a:spcBef>
              <a:buNone/>
              <a:defRPr sz="2000"/>
            </a:lvl1pPr>
          </a:lstStyle>
          <a:p>
            <a:pPr lvl="0"/>
            <a:r>
              <a:rPr lang="fr-FR"/>
              <a:t>Cliquez sur l'icône pour ajouter une image</a:t>
            </a:r>
          </a:p>
        </p:txBody>
      </p:sp>
      <p:sp>
        <p:nvSpPr>
          <p:cNvPr id="5" name="Espace réservé du texte 3">
            <a:extLst>
              <a:ext uri="{FF2B5EF4-FFF2-40B4-BE49-F238E27FC236}">
                <a16:creationId xmlns:a16="http://schemas.microsoft.com/office/drawing/2014/main" id="{9A65EB46-CAC5-72A2-7C86-84F7FA4297A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3796" y="5247732"/>
            <a:ext cx="10353760" cy="543473"/>
          </a:xfrm>
        </p:spPr>
        <p:txBody>
          <a:bodyPr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e la date 4">
            <a:extLst>
              <a:ext uri="{FF2B5EF4-FFF2-40B4-BE49-F238E27FC236}">
                <a16:creationId xmlns:a16="http://schemas.microsoft.com/office/drawing/2014/main" id="{CC72C3D5-1C55-86D0-0D1B-93070512B2F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2F6BFC5-3906-4E26-BEA0-F8CEA91A1F6D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7" name="Espace réservé du pied de page 5">
            <a:extLst>
              <a:ext uri="{FF2B5EF4-FFF2-40B4-BE49-F238E27FC236}">
                <a16:creationId xmlns:a16="http://schemas.microsoft.com/office/drawing/2014/main" id="{97F21DCD-FF73-46CE-4B13-2E983AAF3A2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8" name="Espace réservé du numéro de diapositive 6">
            <a:extLst>
              <a:ext uri="{FF2B5EF4-FFF2-40B4-BE49-F238E27FC236}">
                <a16:creationId xmlns:a16="http://schemas.microsoft.com/office/drawing/2014/main" id="{417CBB83-6A72-0394-BEAC-23198D694C7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1BCA800-9234-4534-8252-0231673EABB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696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7EFE7C-B3B0-D61B-0052-FF7773F63C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6" y="608432"/>
            <a:ext cx="10353760" cy="3534348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3">
            <a:extLst>
              <a:ext uri="{FF2B5EF4-FFF2-40B4-BE49-F238E27FC236}">
                <a16:creationId xmlns:a16="http://schemas.microsoft.com/office/drawing/2014/main" id="{EF31056F-4214-0867-1DAD-29E65B18E58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3796" y="4295183"/>
            <a:ext cx="10353760" cy="1501828"/>
          </a:xfrm>
        </p:spPr>
        <p:txBody>
          <a:bodyPr anchor="ctr"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4">
            <a:extLst>
              <a:ext uri="{FF2B5EF4-FFF2-40B4-BE49-F238E27FC236}">
                <a16:creationId xmlns:a16="http://schemas.microsoft.com/office/drawing/2014/main" id="{87B0A495-B020-B2FE-01AA-3719D925DC5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99C61A-816B-4A82-B488-3D81AB71D842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5" name="Espace réservé du pied de page 5">
            <a:extLst>
              <a:ext uri="{FF2B5EF4-FFF2-40B4-BE49-F238E27FC236}">
                <a16:creationId xmlns:a16="http://schemas.microsoft.com/office/drawing/2014/main" id="{CBDFF623-F6B3-386B-BB4B-3C0F6B281A0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6">
            <a:extLst>
              <a:ext uri="{FF2B5EF4-FFF2-40B4-BE49-F238E27FC236}">
                <a16:creationId xmlns:a16="http://schemas.microsoft.com/office/drawing/2014/main" id="{5CAD0A91-5784-7C1C-ABB7-CE62187559B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2A63EE5-8749-429E-B7E0-BA4CAFA7469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3621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9C829B-CD13-CDE9-8A25-32A49687F9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302748" cy="2992904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3">
            <a:extLst>
              <a:ext uri="{FF2B5EF4-FFF2-40B4-BE49-F238E27FC236}">
                <a16:creationId xmlns:a16="http://schemas.microsoft.com/office/drawing/2014/main" id="{C7ED99F7-6B44-F33E-0D87-096A1678DE0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20644" y="3610032"/>
            <a:ext cx="8752298" cy="532747"/>
          </a:xfrm>
        </p:spPr>
        <p:txBody>
          <a:bodyPr/>
          <a:lstStyle>
            <a:lvl1pPr marL="0" indent="0" algn="r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62158BA-EF5F-6CB5-0524-828C2EF7668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3796" y="4304355"/>
            <a:ext cx="10353760" cy="1489493"/>
          </a:xfrm>
        </p:spPr>
        <p:txBody>
          <a:bodyPr anchor="ctr"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F8D8271-7359-2D1C-6CCA-48E9BF132B7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C78D4D2-1BEB-4C2A-BB63-3F8B115C7174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38DE488-057B-EE14-F93C-C61482043EF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31FAFCC-387D-F3C8-4AD3-1DDBAC8923C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35F692-B9CD-4EFF-BBAB-02EC12845103}" type="slidenum">
              <a:t>‹N°›</a:t>
            </a:fld>
            <a:endParaRPr lang="fr-FR"/>
          </a:p>
        </p:txBody>
      </p:sp>
      <p:sp>
        <p:nvSpPr>
          <p:cNvPr id="8" name="Zone de texte 10">
            <a:extLst>
              <a:ext uri="{FF2B5EF4-FFF2-40B4-BE49-F238E27FC236}">
                <a16:creationId xmlns:a16="http://schemas.microsoft.com/office/drawing/2014/main" id="{7D29A555-3527-DBB8-DF84-F78F3629447A}"/>
              </a:ext>
            </a:extLst>
          </p:cNvPr>
          <p:cNvSpPr txBox="1"/>
          <p:nvPr/>
        </p:nvSpPr>
        <p:spPr>
          <a:xfrm>
            <a:off x="990596" y="884791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8000" b="0" i="0" u="none" strike="noStrike" kern="1200" cap="all" spc="0" baseline="0">
                <a:solidFill>
                  <a:srgbClr val="FFFFFF"/>
                </a:solidFill>
                <a:uFillTx/>
                <a:latin typeface="Goudy Old Style"/>
              </a:rPr>
              <a:t>“</a:t>
            </a:r>
          </a:p>
        </p:txBody>
      </p:sp>
      <p:sp>
        <p:nvSpPr>
          <p:cNvPr id="9" name="Zone de texte 12">
            <a:extLst>
              <a:ext uri="{FF2B5EF4-FFF2-40B4-BE49-F238E27FC236}">
                <a16:creationId xmlns:a16="http://schemas.microsoft.com/office/drawing/2014/main" id="{2F63C6D4-96F2-9707-C268-B17A3B58D298}"/>
              </a:ext>
            </a:extLst>
          </p:cNvPr>
          <p:cNvSpPr txBox="1"/>
          <p:nvPr/>
        </p:nvSpPr>
        <p:spPr>
          <a:xfrm>
            <a:off x="10504718" y="2928256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8000" b="0" i="0" u="none" strike="noStrike" kern="1200" cap="all" spc="0" baseline="0">
                <a:solidFill>
                  <a:srgbClr val="FFFFFF"/>
                </a:solidFill>
                <a:uFillTx/>
                <a:latin typeface="Goudy Old Style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46624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03961B-394D-945D-1822-10B7A837AC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6" y="2126940"/>
            <a:ext cx="10353760" cy="2511838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3">
            <a:extLst>
              <a:ext uri="{FF2B5EF4-FFF2-40B4-BE49-F238E27FC236}">
                <a16:creationId xmlns:a16="http://schemas.microsoft.com/office/drawing/2014/main" id="{77C01C2E-1FD4-1A6F-1D8E-04D373CDE47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3787" y="4650556"/>
            <a:ext cx="10352196" cy="1140640"/>
          </a:xfrm>
        </p:spPr>
        <p:txBody>
          <a:bodyPr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4">
            <a:extLst>
              <a:ext uri="{FF2B5EF4-FFF2-40B4-BE49-F238E27FC236}">
                <a16:creationId xmlns:a16="http://schemas.microsoft.com/office/drawing/2014/main" id="{5EF76CF8-4604-36BC-E2EC-4A62A5611DB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A68A23-6779-4E6B-8164-6B7F40F9EB23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5" name="Espace réservé du pied de page 5">
            <a:extLst>
              <a:ext uri="{FF2B5EF4-FFF2-40B4-BE49-F238E27FC236}">
                <a16:creationId xmlns:a16="http://schemas.microsoft.com/office/drawing/2014/main" id="{2BEEF1B6-564C-E52D-7BF3-27BF0C3B467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6">
            <a:extLst>
              <a:ext uri="{FF2B5EF4-FFF2-40B4-BE49-F238E27FC236}">
                <a16:creationId xmlns:a16="http://schemas.microsoft.com/office/drawing/2014/main" id="{4BA00907-3ACD-54EB-20FA-5D50A3DD1FF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4FEE293-63EE-483B-8CB1-093FE53AAA38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9080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401BE7-AB0C-D247-F9AB-A98006AF8B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97045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96A6117-D888-16CB-DE9F-E611FAD4F0D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3796" y="1885950"/>
            <a:ext cx="3300984" cy="764785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25B7CB7-BEC3-58EB-2EBD-121B83BF87C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3796" y="2768108"/>
            <a:ext cx="3300984" cy="3023088"/>
          </a:xfrm>
        </p:spPr>
        <p:txBody>
          <a:bodyPr anchorCtr="1"/>
          <a:lstStyle>
            <a:lvl1pPr marL="0" indent="0" algn="ctr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AB8B2F5-1F4A-277A-931A-632656180AF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46708" y="1885950"/>
            <a:ext cx="3300984" cy="764785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texte 3">
            <a:extLst>
              <a:ext uri="{FF2B5EF4-FFF2-40B4-BE49-F238E27FC236}">
                <a16:creationId xmlns:a16="http://schemas.microsoft.com/office/drawing/2014/main" id="{054B7492-28F5-228C-9B81-3BB8EE1DA6A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41432" y="2768108"/>
            <a:ext cx="3300984" cy="3023088"/>
          </a:xfrm>
        </p:spPr>
        <p:txBody>
          <a:bodyPr anchorCtr="1"/>
          <a:lstStyle>
            <a:lvl1pPr marL="0" indent="0" algn="ctr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7" name="Espace réservé du texte 4">
            <a:extLst>
              <a:ext uri="{FF2B5EF4-FFF2-40B4-BE49-F238E27FC236}">
                <a16:creationId xmlns:a16="http://schemas.microsoft.com/office/drawing/2014/main" id="{AA28E950-FFAA-E0CD-595C-F442E0094A8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66572" y="1885950"/>
            <a:ext cx="3300984" cy="764785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36D2640D-0F1C-7A9E-9D90-382D5BD5256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66572" y="2768108"/>
            <a:ext cx="3300984" cy="3023088"/>
          </a:xfrm>
        </p:spPr>
        <p:txBody>
          <a:bodyPr anchorCtr="1"/>
          <a:lstStyle>
            <a:lvl1pPr marL="0" indent="0" algn="ctr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Espace réservé de la date 2">
            <a:extLst>
              <a:ext uri="{FF2B5EF4-FFF2-40B4-BE49-F238E27FC236}">
                <a16:creationId xmlns:a16="http://schemas.microsoft.com/office/drawing/2014/main" id="{6CB43157-19B6-7502-B83E-0DA5487832D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830E130-9204-4F3C-84C0-05255B472FFA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10" name="Espace réservé du pied de page 3">
            <a:extLst>
              <a:ext uri="{FF2B5EF4-FFF2-40B4-BE49-F238E27FC236}">
                <a16:creationId xmlns:a16="http://schemas.microsoft.com/office/drawing/2014/main" id="{BD863CE1-503B-93B8-D8C2-8B3B6E2CEEF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11" name="Espace réservé du numéro de diapositive 4">
            <a:extLst>
              <a:ext uri="{FF2B5EF4-FFF2-40B4-BE49-F238E27FC236}">
                <a16:creationId xmlns:a16="http://schemas.microsoft.com/office/drawing/2014/main" id="{C4323A03-0089-96C6-C803-41FA6AE86DE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A86153F-A2F9-462D-A4B7-AA3F8AF4F085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55993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3 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Slate-V2-HD-3colPhotoInset.png">
            <a:extLst>
              <a:ext uri="{FF2B5EF4-FFF2-40B4-BE49-F238E27FC236}">
                <a16:creationId xmlns:a16="http://schemas.microsoft.com/office/drawing/2014/main" id="{27BAA94F-DF75-6ED1-05D8-82461C56E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959" y="1818211"/>
            <a:ext cx="3339974" cy="1847846"/>
          </a:xfrm>
          <a:prstGeom prst="rect">
            <a:avLst/>
          </a:prstGeom>
          <a:noFill/>
          <a:ln cap="rnd">
            <a:noFill/>
          </a:ln>
        </p:spPr>
      </p:pic>
      <p:pic>
        <p:nvPicPr>
          <p:cNvPr id="3" name="Image 35" descr="Slate-V2-HD-3colPhotoInset.png">
            <a:extLst>
              <a:ext uri="{FF2B5EF4-FFF2-40B4-BE49-F238E27FC236}">
                <a16:creationId xmlns:a16="http://schemas.microsoft.com/office/drawing/2014/main" id="{E2B65479-7484-22F6-41CB-2CA8E45C6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796" y="1818211"/>
            <a:ext cx="3339974" cy="1847846"/>
          </a:xfrm>
          <a:prstGeom prst="rect">
            <a:avLst/>
          </a:prstGeom>
          <a:noFill/>
          <a:ln cap="rnd">
            <a:noFill/>
          </a:ln>
        </p:spPr>
      </p:pic>
      <p:pic>
        <p:nvPicPr>
          <p:cNvPr id="4" name="Image 36" descr="Slate-V2-HD-3colPhotoInset.png">
            <a:extLst>
              <a:ext uri="{FF2B5EF4-FFF2-40B4-BE49-F238E27FC236}">
                <a16:creationId xmlns:a16="http://schemas.microsoft.com/office/drawing/2014/main" id="{1DBA5383-2A00-F211-2E8D-BBD9749AB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050" y="1818211"/>
            <a:ext cx="3339974" cy="1847846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D705D25D-9985-DC59-C71F-36408DAC3F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97045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1EDD44F9-3CB7-7C41-C574-B04E55BCFE0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3796" y="3904103"/>
            <a:ext cx="3300984" cy="576264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Espace réservé d’image 2">
            <a:extLst>
              <a:ext uri="{FF2B5EF4-FFF2-40B4-BE49-F238E27FC236}">
                <a16:creationId xmlns:a16="http://schemas.microsoft.com/office/drawing/2014/main" id="{25E64138-D4E0-F918-5980-A62CFA25A7D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018102" y="1938921"/>
            <a:ext cx="3092363" cy="1602952"/>
          </a:xfrm>
          <a:effectLst>
            <a:outerShdw dist="25399" dir="4439558" algn="tl">
              <a:srgbClr val="000000">
                <a:alpha val="36000"/>
              </a:srgbClr>
            </a:outerShdw>
          </a:effectLst>
        </p:spPr>
        <p:txBody>
          <a:bodyPr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sur l'icône pour ajouter une image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8A0EF0EC-4C4C-7BF3-F77E-0D217BB263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3796" y="4572438"/>
            <a:ext cx="3300984" cy="1218758"/>
          </a:xfrm>
        </p:spPr>
        <p:txBody>
          <a:bodyPr anchorCtr="1"/>
          <a:lstStyle>
            <a:lvl1pPr marL="0" indent="0" algn="ctr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B2F1F430-03BC-6A58-E521-FF47B5A544C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42786" y="3904103"/>
            <a:ext cx="3300984" cy="576264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0" name="Espace réservé d’image 2">
            <a:extLst>
              <a:ext uri="{FF2B5EF4-FFF2-40B4-BE49-F238E27FC236}">
                <a16:creationId xmlns:a16="http://schemas.microsoft.com/office/drawing/2014/main" id="{372C9649-E14B-1975-D135-DA088BE3D5C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545738" y="1939094"/>
            <a:ext cx="3092363" cy="1608164"/>
          </a:xfrm>
          <a:effectLst>
            <a:outerShdw dist="25399" dir="4439558" algn="tl">
              <a:srgbClr val="000000">
                <a:alpha val="36000"/>
              </a:srgbClr>
            </a:outerShdw>
          </a:effectLst>
        </p:spPr>
        <p:txBody>
          <a:bodyPr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sur l'icône pour ajouter une image</a:t>
            </a: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327FF196-3980-D898-1EC8-CF9FF59EBDB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41432" y="4572438"/>
            <a:ext cx="3300984" cy="1218758"/>
          </a:xfrm>
        </p:spPr>
        <p:txBody>
          <a:bodyPr anchorCtr="1"/>
          <a:lstStyle>
            <a:lvl1pPr marL="0" indent="0" algn="ctr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73F173FA-8E2C-BA3D-8271-8670E5F3857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66700" y="3904103"/>
            <a:ext cx="3300984" cy="576264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3" name="Espace réservé d’image 2">
            <a:extLst>
              <a:ext uri="{FF2B5EF4-FFF2-40B4-BE49-F238E27FC236}">
                <a16:creationId xmlns:a16="http://schemas.microsoft.com/office/drawing/2014/main" id="{12835E97-AEC5-C916-4A38-D41F60521EFA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8075697" y="1934431"/>
            <a:ext cx="3092363" cy="1607295"/>
          </a:xfrm>
          <a:effectLst>
            <a:outerShdw dist="25399" dir="4439558" algn="tl">
              <a:srgbClr val="000000">
                <a:alpha val="36000"/>
              </a:srgbClr>
            </a:outerShdw>
          </a:effectLst>
        </p:spPr>
        <p:txBody>
          <a:bodyPr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sur l'icône pour ajouter une image</a:t>
            </a: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6BA65282-631E-8F11-26FC-35E4079DBD0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66572" y="4572438"/>
            <a:ext cx="3300984" cy="1218758"/>
          </a:xfrm>
        </p:spPr>
        <p:txBody>
          <a:bodyPr anchorCtr="1"/>
          <a:lstStyle>
            <a:lvl1pPr marL="0" indent="0" algn="ctr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5" name="Espace réservé de la date 2">
            <a:extLst>
              <a:ext uri="{FF2B5EF4-FFF2-40B4-BE49-F238E27FC236}">
                <a16:creationId xmlns:a16="http://schemas.microsoft.com/office/drawing/2014/main" id="{8AACE4C1-92FF-A26C-8342-7C14FBDA48D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5BAD93F-A759-41A8-9616-C586C47B9A75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16" name="Espace réservé du pied de page 3">
            <a:extLst>
              <a:ext uri="{FF2B5EF4-FFF2-40B4-BE49-F238E27FC236}">
                <a16:creationId xmlns:a16="http://schemas.microsoft.com/office/drawing/2014/main" id="{5491017C-FF8A-8921-648C-6E3E1F99CD1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17" name="Espace réservé du numéro de diapositive 4">
            <a:extLst>
              <a:ext uri="{FF2B5EF4-FFF2-40B4-BE49-F238E27FC236}">
                <a16:creationId xmlns:a16="http://schemas.microsoft.com/office/drawing/2014/main" id="{F8E50820-11BF-0514-E840-607E03E940F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4F4855E-5B28-4176-8935-A41912A236B5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9455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616EA8-7D70-FD27-CABF-5AC9912B26D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9798D2-A460-D261-965E-201B039D872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AFF1E1E-3BF4-63A3-6D8A-6055FA1E1EF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38F19C7-09DA-4840-BA82-E6FDFFF8116C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3C5D80-F806-4A50-A356-50F816DDAA8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B2BB58F-B3DD-7E8B-71DE-1E1A9C80CAE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878CEF6-59E7-4149-B037-AB0A265F6829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707698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 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131792-3F0F-28E2-C7F7-84E3C4677F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5403" y="1761070"/>
            <a:ext cx="9590547" cy="1828809"/>
          </a:xfrm>
        </p:spPr>
        <p:txBody>
          <a:bodyPr anchor="b"/>
          <a:lstStyle>
            <a:lvl1pPr>
              <a:defRPr sz="4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54A4A9E-63AA-A932-2321-F92EC938E9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95403" y="3763441"/>
            <a:ext cx="9590547" cy="1333496"/>
          </a:xfrm>
        </p:spPr>
        <p:txBody>
          <a:bodyPr anchorCtr="1"/>
          <a:lstStyle>
            <a:lvl1pPr marL="0" indent="0" algn="ctr">
              <a:spcBef>
                <a:spcPts val="5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24110B-C124-7AAB-AC2C-AB6F22FEE3E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B65D813-AD94-4EA8-8B4A-A102D0B79CF3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59DA42-1091-ABF9-7205-69126A02224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305D20-1C23-993B-5BC6-E763F508D82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DB3A0EA-CA87-4191-AD0C-E11CE969BA2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7897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E849E5-C61A-9C62-6FD5-9649508842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126187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67CCD7-A0E1-DDAA-22AA-EA4734874BC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913796" y="2076446"/>
            <a:ext cx="4856844" cy="362266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B41B9B7-6A23-4EB0-40FB-EB1EAA775E7B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410712" y="2076446"/>
            <a:ext cx="4856844" cy="362266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F66E4E-183B-4282-F742-9096B6CC0D1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0648DB2-A15F-4C5F-BFBB-E793F51815F6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80FDA03-553E-74C7-422B-F890997E26D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CA249E4-721D-DD76-972C-75F0329569E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3FE9EC-A906-4533-AF8E-6F8E1D029C5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3797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 19" descr="Slate-V2-HD-compPhotoInset.png">
            <a:extLst>
              <a:ext uri="{FF2B5EF4-FFF2-40B4-BE49-F238E27FC236}">
                <a16:creationId xmlns:a16="http://schemas.microsoft.com/office/drawing/2014/main" id="{D1056B09-38D7-A90F-D8C7-A9A4605CE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96" y="1734507"/>
            <a:ext cx="5029200" cy="4099959"/>
          </a:xfrm>
          <a:prstGeom prst="rect">
            <a:avLst/>
          </a:prstGeom>
          <a:noFill/>
          <a:ln cap="rnd">
            <a:noFill/>
          </a:ln>
        </p:spPr>
      </p:pic>
      <p:pic>
        <p:nvPicPr>
          <p:cNvPr id="3" name="Image 20" descr="Slate-V2-HD-compPhotoInset.png">
            <a:extLst>
              <a:ext uri="{FF2B5EF4-FFF2-40B4-BE49-F238E27FC236}">
                <a16:creationId xmlns:a16="http://schemas.microsoft.com/office/drawing/2014/main" id="{6378E564-ED73-40A1-158E-59B348C64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356" y="1734507"/>
            <a:ext cx="5029200" cy="4099959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DE5C943C-89F7-46B7-84A4-60A3285F7F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97045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E139EF2E-BA87-F6DB-1EE0-0DFE3D25E1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46009" y="1855153"/>
            <a:ext cx="4764764" cy="692493"/>
          </a:xfrm>
        </p:spPr>
        <p:txBody>
          <a:bodyPr anchor="b" anchorCtr="1">
            <a:no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3">
            <a:extLst>
              <a:ext uri="{FF2B5EF4-FFF2-40B4-BE49-F238E27FC236}">
                <a16:creationId xmlns:a16="http://schemas.microsoft.com/office/drawing/2014/main" id="{0BFFC600-2775-BF00-B1B7-820FD7009E09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046009" y="2702106"/>
            <a:ext cx="4764764" cy="3043534"/>
          </a:xfrm>
        </p:spPr>
        <p:txBody>
          <a:bodyPr/>
          <a:lstStyle>
            <a:lvl1pPr>
              <a:spcBef>
                <a:spcPts val="400"/>
              </a:spcBef>
              <a:defRPr sz="1800"/>
            </a:lvl1pPr>
            <a:lvl2pPr>
              <a:spcBef>
                <a:spcPts val="400"/>
              </a:spcBef>
              <a:defRPr sz="1600"/>
            </a:lvl2pPr>
            <a:lvl3pPr>
              <a:spcBef>
                <a:spcPts val="300"/>
              </a:spcBef>
              <a:defRPr sz="1400"/>
            </a:lvl3pPr>
            <a:lvl4pPr>
              <a:spcBef>
                <a:spcPts val="300"/>
              </a:spcBef>
              <a:defRPr sz="1200"/>
            </a:lvl4pPr>
            <a:lvl5pPr>
              <a:spcBef>
                <a:spcPts val="300"/>
              </a:spcBef>
              <a:defRPr sz="12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texte 4">
            <a:extLst>
              <a:ext uri="{FF2B5EF4-FFF2-40B4-BE49-F238E27FC236}">
                <a16:creationId xmlns:a16="http://schemas.microsoft.com/office/drawing/2014/main" id="{A32CEA4B-F07C-C01E-7E83-56D2612590F5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363163" y="1855153"/>
            <a:ext cx="4779577" cy="692493"/>
          </a:xfrm>
        </p:spPr>
        <p:txBody>
          <a:bodyPr anchor="b" anchorCtr="1">
            <a:no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8" name="Espace réservé du contenu 5">
            <a:extLst>
              <a:ext uri="{FF2B5EF4-FFF2-40B4-BE49-F238E27FC236}">
                <a16:creationId xmlns:a16="http://schemas.microsoft.com/office/drawing/2014/main" id="{07CF5906-E117-F3C5-FF9E-45C0FD62B9C7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363163" y="2702106"/>
            <a:ext cx="4779577" cy="3043534"/>
          </a:xfrm>
        </p:spPr>
        <p:txBody>
          <a:bodyPr/>
          <a:lstStyle>
            <a:lvl1pPr>
              <a:spcBef>
                <a:spcPts val="400"/>
              </a:spcBef>
              <a:defRPr sz="1800"/>
            </a:lvl1pPr>
            <a:lvl2pPr>
              <a:spcBef>
                <a:spcPts val="400"/>
              </a:spcBef>
              <a:defRPr sz="1600"/>
            </a:lvl2pPr>
            <a:lvl3pPr>
              <a:spcBef>
                <a:spcPts val="300"/>
              </a:spcBef>
              <a:defRPr sz="1400"/>
            </a:lvl3pPr>
            <a:lvl4pPr>
              <a:spcBef>
                <a:spcPts val="300"/>
              </a:spcBef>
              <a:defRPr sz="1200"/>
            </a:lvl4pPr>
            <a:lvl5pPr>
              <a:spcBef>
                <a:spcPts val="300"/>
              </a:spcBef>
              <a:defRPr sz="12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e la date 6">
            <a:extLst>
              <a:ext uri="{FF2B5EF4-FFF2-40B4-BE49-F238E27FC236}">
                <a16:creationId xmlns:a16="http://schemas.microsoft.com/office/drawing/2014/main" id="{D013512A-F67B-2964-D013-6B261952AF3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37A9A42-804A-47DA-975C-17B50AB1CA96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10" name="Espace réservé du pied de page 7">
            <a:extLst>
              <a:ext uri="{FF2B5EF4-FFF2-40B4-BE49-F238E27FC236}">
                <a16:creationId xmlns:a16="http://schemas.microsoft.com/office/drawing/2014/main" id="{D039C2F5-47C3-F84B-A7AC-C3BC703AB40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11" name="Espace réservé du numéro de diapositive 8">
            <a:extLst>
              <a:ext uri="{FF2B5EF4-FFF2-40B4-BE49-F238E27FC236}">
                <a16:creationId xmlns:a16="http://schemas.microsoft.com/office/drawing/2014/main" id="{0DDA5558-1626-0B71-E32D-F91C365A983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06188EE-0256-4FAF-817A-4F91A3BCCE1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6413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C3F8FB-0789-EDB1-0B14-8EA10E55D1F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5901F6B-3C3D-6885-5FD1-8A7001F4A1A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8CAC489-0DC4-4489-B0AD-A4E61A8BB48B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94B71CD-A3F1-E742-4AF9-8DD4F88778C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9DFB153-1B88-7C85-43B8-FD587C618A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78A52D6-74D6-4D41-88E9-EED6AE0667B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2131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4F1518C-D74C-AB90-74CC-A9A621290A5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2E86BB-FEFF-4487-AEE7-62C0AC8F3BAE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D87071A-8ABB-DA89-AC6E-9585976C2B8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BDDFE8-FD90-C33A-D507-62E3A86292B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97D7443-A691-47DD-9EC1-2CD3F7B7C59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520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1D11C7-1B76-68E7-9D69-CAAAA4DBB1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3706886" cy="1821914"/>
          </a:xfrm>
        </p:spPr>
        <p:txBody>
          <a:bodyPr anchor="b"/>
          <a:lstStyle>
            <a:lvl1pPr>
              <a:defRPr sz="28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0507C3-F3F6-DC7D-9C8D-74F733F058D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855628" y="609603"/>
            <a:ext cx="6411928" cy="508000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7F7134D-C24D-A103-939A-B7AE176C2CA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913796" y="2673348"/>
            <a:ext cx="3706886" cy="3016248"/>
          </a:xfrm>
        </p:spPr>
        <p:txBody>
          <a:bodyPr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083B294-9A36-B9D2-B8A2-A7AD9111923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11AB22C-98C7-43CC-B62E-6A2AC372F159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524C3E6-25BE-E84E-076C-CE0A09F75FD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28DF7F-F222-0A25-E3A4-2A21AC66F7E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481DE72-AB95-405C-A09B-58F88670AB52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2355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1" descr="Slate-V2-HD-vertPhotoInset.png">
            <a:extLst>
              <a:ext uri="{FF2B5EF4-FFF2-40B4-BE49-F238E27FC236}">
                <a16:creationId xmlns:a16="http://schemas.microsoft.com/office/drawing/2014/main" id="{A98B88DE-34D9-7738-8F8A-4CC2695B1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665" y="609603"/>
            <a:ext cx="3584164" cy="5204828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19D78CB6-C3E8-D0D4-D45E-679D048147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6" y="763697"/>
            <a:ext cx="5707895" cy="1675555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4" name="Espace réservé d’image 2">
            <a:extLst>
              <a:ext uri="{FF2B5EF4-FFF2-40B4-BE49-F238E27FC236}">
                <a16:creationId xmlns:a16="http://schemas.microsoft.com/office/drawing/2014/main" id="{6E316164-3676-D252-3F46-B2545B360CED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7442548" y="763697"/>
            <a:ext cx="3275746" cy="4912824"/>
          </a:xfrm>
          <a:effectLst>
            <a:outerShdw dist="25399" dir="4439558" algn="tl">
              <a:srgbClr val="000000">
                <a:alpha val="36000"/>
              </a:srgbClr>
            </a:outerShdw>
          </a:effectLst>
        </p:spPr>
        <p:txBody>
          <a:bodyPr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sur l'icône pour ajouter une image</a:t>
            </a:r>
          </a:p>
        </p:txBody>
      </p:sp>
      <p:sp>
        <p:nvSpPr>
          <p:cNvPr id="5" name="Espace réservé du texte 3">
            <a:extLst>
              <a:ext uri="{FF2B5EF4-FFF2-40B4-BE49-F238E27FC236}">
                <a16:creationId xmlns:a16="http://schemas.microsoft.com/office/drawing/2014/main" id="{DF006FCB-235E-6E94-6CDD-BB3ACD76FB0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473701" y="2679694"/>
            <a:ext cx="4588093" cy="3135697"/>
          </a:xfrm>
        </p:spPr>
        <p:txBody>
          <a:bodyPr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e la date 4">
            <a:extLst>
              <a:ext uri="{FF2B5EF4-FFF2-40B4-BE49-F238E27FC236}">
                <a16:creationId xmlns:a16="http://schemas.microsoft.com/office/drawing/2014/main" id="{AD87640A-C02D-5EF0-020A-A2B4B89A175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642A94D-634C-4177-B0A9-1C4D00DA28CE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7" name="Espace réservé du pied de page 5">
            <a:extLst>
              <a:ext uri="{FF2B5EF4-FFF2-40B4-BE49-F238E27FC236}">
                <a16:creationId xmlns:a16="http://schemas.microsoft.com/office/drawing/2014/main" id="{4084FDCF-881C-72AE-7E45-5225BFDDCB9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8" name="Espace réservé du numéro de diapositive 6">
            <a:extLst>
              <a:ext uri="{FF2B5EF4-FFF2-40B4-BE49-F238E27FC236}">
                <a16:creationId xmlns:a16="http://schemas.microsoft.com/office/drawing/2014/main" id="{980572A0-B5DD-7E72-78C1-CC8A42A252D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F344C49-DA37-4180-B44C-854A0291549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562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D7F87EB-1D07-87F0-ED2F-8104366267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1257300"/>
          </a:xfrm>
          <a:prstGeom prst="rect">
            <a:avLst/>
          </a:prstGeom>
          <a:noFill/>
          <a:ln>
            <a:noFill/>
          </a:ln>
          <a:effectLst>
            <a:outerShdw dir="16200000" algn="tl">
              <a:srgbClr val="000000">
                <a:alpha val="46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rmAutofit/>
          </a:bodyPr>
          <a:lstStyle/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781F9E6-2E13-B68B-CBAB-06E16AB2BB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3796" y="2076446"/>
            <a:ext cx="10353760" cy="3714749"/>
          </a:xfrm>
          <a:prstGeom prst="rect">
            <a:avLst/>
          </a:prstGeom>
          <a:noFill/>
          <a:ln>
            <a:noFill/>
          </a:ln>
          <a:effectLst>
            <a:outerShdw dir="16200000" algn="tl">
              <a:srgbClr val="000000">
                <a:alpha val="46000"/>
              </a:srgbClr>
            </a:outerShdw>
          </a:effectLst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5B2E78-A106-62F9-98E7-F31B00624B7B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7678738" y="6000749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100" b="0" i="0" u="none" strike="noStrike" kern="1200" cap="none" spc="0" baseline="0">
                <a:solidFill>
                  <a:srgbClr val="F2F2F2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Goudy Old Style"/>
              </a:defRPr>
            </a:lvl1pPr>
          </a:lstStyle>
          <a:p>
            <a:pPr lvl="0"/>
            <a:fld id="{F7BA0E50-E96A-4EA8-B34E-50BA007C7ACF}" type="datetime1">
              <a:rPr lang="fr-FR"/>
              <a:pPr lvl="0"/>
              <a:t>08/06/2022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D6268B-6649-F6CE-9682-C03F328AB6BA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913796" y="6000749"/>
            <a:ext cx="6672861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100" b="0" i="0" u="none" strike="noStrike" kern="1200" cap="none" spc="0" baseline="0">
                <a:solidFill>
                  <a:srgbClr val="F2F2F2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Goudy Old Style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D25E8-433F-7C1C-3E79-E19B66C0710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514008" y="6000749"/>
            <a:ext cx="753547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100" b="0" i="0" u="none" strike="noStrike" kern="1200" cap="none" spc="0" baseline="0">
                <a:solidFill>
                  <a:srgbClr val="F2F2F2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Goudy Old Style"/>
              </a:defRPr>
            </a:lvl1pPr>
          </a:lstStyle>
          <a:p>
            <a:pPr lvl="0"/>
            <a:fld id="{0B30C445-391A-4637-B33A-52DC8F34D35E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marL="0" marR="0" lvl="0" indent="0" algn="ctr" defTabSz="4572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4600" b="0" i="0" u="none" strike="noStrike" kern="1200" cap="none" spc="0" baseline="0">
          <a:solidFill>
            <a:srgbClr val="F4EDD8"/>
          </a:solidFill>
          <a:effectLst>
            <a:outerShdw dist="25403" dir="14639867">
              <a:srgbClr val="000000"/>
            </a:outerShdw>
          </a:effectLst>
          <a:uFillTx/>
          <a:latin typeface="Goudy Old Style"/>
          <a:cs typeface="Trebuchet MS"/>
        </a:defRPr>
      </a:lvl1pPr>
    </p:titleStyle>
    <p:bodyStyle>
      <a:lvl1pPr marL="342900" marR="0" lvl="0" indent="-306003" algn="l" defTabSz="457200" rtl="0" fontAlgn="auto" hangingPunct="1">
        <a:lnSpc>
          <a:spcPct val="110000"/>
        </a:lnSpc>
        <a:spcBef>
          <a:spcPts val="600"/>
        </a:spcBef>
        <a:spcAft>
          <a:spcPts val="600"/>
        </a:spcAft>
        <a:buClr>
          <a:srgbClr val="F4EDD8"/>
        </a:buClr>
        <a:buSzPct val="70000"/>
        <a:buFont typeface="Wingdings 2"/>
        <a:buChar char=""/>
        <a:tabLst/>
        <a:defRPr lang="fr-FR" sz="2300" b="0" i="0" u="none" strike="noStrike" kern="1200" cap="none" spc="0" baseline="0">
          <a:solidFill>
            <a:srgbClr val="F4EDD8"/>
          </a:solidFill>
          <a:effectLst>
            <a:outerShdw dist="25403" dir="14639867">
              <a:srgbClr val="000000"/>
            </a:outerShdw>
          </a:effectLst>
          <a:uFillTx/>
          <a:latin typeface="Goudy Old Style"/>
        </a:defRPr>
      </a:lvl1pPr>
      <a:lvl2pPr marL="719998" marR="0" lvl="1" indent="-270004" algn="l" defTabSz="457200" rtl="0" fontAlgn="auto" hangingPunct="1">
        <a:lnSpc>
          <a:spcPct val="100000"/>
        </a:lnSpc>
        <a:spcBef>
          <a:spcPts val="500"/>
        </a:spcBef>
        <a:spcAft>
          <a:spcPts val="600"/>
        </a:spcAft>
        <a:buClr>
          <a:srgbClr val="F4EDD8"/>
        </a:buClr>
        <a:buSzPct val="70000"/>
        <a:buFont typeface="Wingdings 2"/>
        <a:buChar char=""/>
        <a:tabLst/>
        <a:defRPr lang="fr-FR" sz="2100" b="0" i="0" u="none" strike="noStrike" kern="1200" cap="none" spc="0" baseline="0">
          <a:solidFill>
            <a:srgbClr val="F4EDD8"/>
          </a:solidFill>
          <a:effectLst>
            <a:outerShdw dist="25403" dir="14639867">
              <a:srgbClr val="000000"/>
            </a:outerShdw>
          </a:effectLst>
          <a:uFillTx/>
          <a:latin typeface="Goudy Old Style"/>
        </a:defRPr>
      </a:lvl2pPr>
      <a:lvl3pPr marL="1026002" marR="0" lvl="2" indent="-215999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F4EDD8"/>
        </a:buClr>
        <a:buSzPct val="70000"/>
        <a:buFont typeface="Wingdings 2"/>
        <a:buChar char=""/>
        <a:tabLst/>
        <a:defRPr lang="fr-FR" sz="1800" b="0" i="0" u="none" strike="noStrike" kern="1200" cap="none" spc="0" baseline="0">
          <a:solidFill>
            <a:srgbClr val="F4EDD8"/>
          </a:solidFill>
          <a:effectLst>
            <a:outerShdw dist="25403" dir="14639867">
              <a:srgbClr val="000000"/>
            </a:outerShdw>
          </a:effectLst>
          <a:uFillTx/>
          <a:latin typeface="Goudy Old Style"/>
        </a:defRPr>
      </a:lvl3pPr>
      <a:lvl4pPr marL="1386001" marR="0" lvl="3" indent="-215999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F4EDD8"/>
        </a:buClr>
        <a:buSzPct val="70000"/>
        <a:buFont typeface="Wingdings 2"/>
        <a:buChar char=""/>
        <a:tabLst/>
        <a:defRPr lang="fr-FR" sz="1600" b="0" i="0" u="none" strike="noStrike" kern="1200" cap="none" spc="0" baseline="0">
          <a:solidFill>
            <a:srgbClr val="F4EDD8"/>
          </a:solidFill>
          <a:effectLst>
            <a:outerShdw dist="25403" dir="14639867">
              <a:srgbClr val="000000"/>
            </a:outerShdw>
          </a:effectLst>
          <a:uFillTx/>
          <a:latin typeface="Goudy Old Style"/>
        </a:defRPr>
      </a:lvl4pPr>
      <a:lvl5pPr marL="1674001" marR="0" lvl="4" indent="-215999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F4EDD8"/>
        </a:buClr>
        <a:buSzPct val="70000"/>
        <a:buFont typeface="Wingdings 2"/>
        <a:buChar char=""/>
        <a:tabLst/>
        <a:defRPr lang="fr-FR" sz="1600" b="0" i="0" u="none" strike="noStrike" kern="1200" cap="none" spc="0" baseline="0">
          <a:solidFill>
            <a:srgbClr val="F4EDD8"/>
          </a:solidFill>
          <a:effectLst>
            <a:outerShdw dist="25403" dir="14639867">
              <a:srgbClr val="000000"/>
            </a:outerShdw>
          </a:effectLst>
          <a:uFillTx/>
          <a:latin typeface="Goudy Old Style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3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4">
            <a:extLst>
              <a:ext uri="{FF2B5EF4-FFF2-40B4-BE49-F238E27FC236}">
                <a16:creationId xmlns:a16="http://schemas.microsoft.com/office/drawing/2014/main" id="{5C5679AB-9D2E-C493-B4F8-5D547DF9ADC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0" y="9"/>
            <a:ext cx="12191996" cy="6857990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3" name="Forme libre 5">
            <a:extLst>
              <a:ext uri="{FF2B5EF4-FFF2-40B4-BE49-F238E27FC236}">
                <a16:creationId xmlns:a16="http://schemas.microsoft.com/office/drawing/2014/main" id="{5D19A9B6-2ECA-842D-950B-A06ACD7F0A82}"/>
              </a:ext>
            </a:extLst>
          </p:cNvPr>
          <p:cNvSpPr>
            <a:spLocks noMove="1" noResize="1"/>
          </p:cNvSpPr>
          <p:nvPr/>
        </p:nvSpPr>
        <p:spPr>
          <a:xfrm rot="5400013">
            <a:off x="7131817" y="1385984"/>
            <a:ext cx="4031415" cy="410041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601"/>
              <a:gd name="f7" fmla="val 696"/>
              <a:gd name="f8" fmla="val 1577"/>
              <a:gd name="f9" fmla="val 833"/>
              <a:gd name="f10" fmla="val 768"/>
              <a:gd name="f11" fmla="val 24"/>
              <a:gd name="f12" fmla="val 11"/>
              <a:gd name="f13" fmla="val 12"/>
              <a:gd name="f14" fmla="val 27"/>
              <a:gd name="f15" fmla="val 669"/>
              <a:gd name="f16" fmla="val 684"/>
              <a:gd name="f17" fmla="val 1590"/>
              <a:gd name="f18" fmla="+- 0 0 -90"/>
              <a:gd name="f19" fmla="*/ f3 1 1601"/>
              <a:gd name="f20" fmla="*/ f4 1 696"/>
              <a:gd name="f21" fmla="val f5"/>
              <a:gd name="f22" fmla="val f6"/>
              <a:gd name="f23" fmla="val f7"/>
              <a:gd name="f24" fmla="*/ f18 f0 1"/>
              <a:gd name="f25" fmla="+- f23 0 f21"/>
              <a:gd name="f26" fmla="+- f22 0 f21"/>
              <a:gd name="f27" fmla="*/ f24 1 f2"/>
              <a:gd name="f28" fmla="*/ f26 1 1601"/>
              <a:gd name="f29" fmla="*/ f25 1 696"/>
              <a:gd name="f30" fmla="*/ 1577 f26 1"/>
              <a:gd name="f31" fmla="*/ 0 f25 1"/>
              <a:gd name="f32" fmla="*/ 833 f26 1"/>
              <a:gd name="f33" fmla="*/ 768 f26 1"/>
              <a:gd name="f34" fmla="*/ 24 f26 1"/>
              <a:gd name="f35" fmla="*/ 0 f26 1"/>
              <a:gd name="f36" fmla="*/ 27 f25 1"/>
              <a:gd name="f37" fmla="*/ 669 f25 1"/>
              <a:gd name="f38" fmla="*/ 696 f25 1"/>
              <a:gd name="f39" fmla="*/ 1601 f26 1"/>
              <a:gd name="f40" fmla="+- f27 0 f1"/>
              <a:gd name="f41" fmla="*/ f30 1 1601"/>
              <a:gd name="f42" fmla="*/ f31 1 696"/>
              <a:gd name="f43" fmla="*/ f32 1 1601"/>
              <a:gd name="f44" fmla="*/ f33 1 1601"/>
              <a:gd name="f45" fmla="*/ f34 1 1601"/>
              <a:gd name="f46" fmla="*/ f35 1 1601"/>
              <a:gd name="f47" fmla="*/ f36 1 696"/>
              <a:gd name="f48" fmla="*/ f37 1 696"/>
              <a:gd name="f49" fmla="*/ f38 1 696"/>
              <a:gd name="f50" fmla="*/ f39 1 1601"/>
              <a:gd name="f51" fmla="*/ 0 1 f28"/>
              <a:gd name="f52" fmla="*/ f22 1 f28"/>
              <a:gd name="f53" fmla="*/ 0 1 f29"/>
              <a:gd name="f54" fmla="*/ f23 1 f29"/>
              <a:gd name="f55" fmla="*/ f41 1 f28"/>
              <a:gd name="f56" fmla="*/ f42 1 f29"/>
              <a:gd name="f57" fmla="*/ f43 1 f28"/>
              <a:gd name="f58" fmla="*/ f44 1 f28"/>
              <a:gd name="f59" fmla="*/ f45 1 f28"/>
              <a:gd name="f60" fmla="*/ f46 1 f28"/>
              <a:gd name="f61" fmla="*/ f47 1 f29"/>
              <a:gd name="f62" fmla="*/ f48 1 f29"/>
              <a:gd name="f63" fmla="*/ f49 1 f29"/>
              <a:gd name="f64" fmla="*/ f50 1 f28"/>
              <a:gd name="f65" fmla="*/ f51 f19 1"/>
              <a:gd name="f66" fmla="*/ f52 f19 1"/>
              <a:gd name="f67" fmla="*/ f54 f20 1"/>
              <a:gd name="f68" fmla="*/ f53 f20 1"/>
              <a:gd name="f69" fmla="*/ f55 f19 1"/>
              <a:gd name="f70" fmla="*/ f56 f20 1"/>
              <a:gd name="f71" fmla="*/ f57 f19 1"/>
              <a:gd name="f72" fmla="*/ f58 f19 1"/>
              <a:gd name="f73" fmla="*/ f59 f19 1"/>
              <a:gd name="f74" fmla="*/ f60 f19 1"/>
              <a:gd name="f75" fmla="*/ f61 f20 1"/>
              <a:gd name="f76" fmla="*/ f62 f20 1"/>
              <a:gd name="f77" fmla="*/ f63 f20 1"/>
              <a:gd name="f78" fmla="*/ f64 f1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69" y="f70"/>
              </a:cxn>
              <a:cxn ang="f40">
                <a:pos x="f71" y="f70"/>
              </a:cxn>
              <a:cxn ang="f40">
                <a:pos x="f72" y="f70"/>
              </a:cxn>
              <a:cxn ang="f40">
                <a:pos x="f73" y="f70"/>
              </a:cxn>
              <a:cxn ang="f40">
                <a:pos x="f74" y="f75"/>
              </a:cxn>
              <a:cxn ang="f40">
                <a:pos x="f74" y="f76"/>
              </a:cxn>
              <a:cxn ang="f40">
                <a:pos x="f73" y="f77"/>
              </a:cxn>
              <a:cxn ang="f40">
                <a:pos x="f72" y="f77"/>
              </a:cxn>
              <a:cxn ang="f40">
                <a:pos x="f71" y="f77"/>
              </a:cxn>
              <a:cxn ang="f40">
                <a:pos x="f69" y="f77"/>
              </a:cxn>
              <a:cxn ang="f40">
                <a:pos x="f78" y="f76"/>
              </a:cxn>
              <a:cxn ang="f40">
                <a:pos x="f78" y="f75"/>
              </a:cxn>
              <a:cxn ang="f40">
                <a:pos x="f69" y="f70"/>
              </a:cxn>
            </a:cxnLst>
            <a:rect l="f65" t="f68" r="f66" b="f67"/>
            <a:pathLst>
              <a:path w="1601" h="696">
                <a:moveTo>
                  <a:pt x="f8" y="f5"/>
                </a:moveTo>
                <a:cubicBezTo>
                  <a:pt x="f9" y="f5"/>
                  <a:pt x="f9" y="f5"/>
                  <a:pt x="f9" y="f5"/>
                </a:cubicBezTo>
                <a:cubicBezTo>
                  <a:pt x="f10" y="f5"/>
                  <a:pt x="f10" y="f5"/>
                  <a:pt x="f10" y="f5"/>
                </a:cubicBezTo>
                <a:cubicBezTo>
                  <a:pt x="f11" y="f5"/>
                  <a:pt x="f11" y="f5"/>
                  <a:pt x="f11" y="f5"/>
                </a:cubicBezTo>
                <a:cubicBezTo>
                  <a:pt x="f12" y="f5"/>
                  <a:pt x="f5" y="f13"/>
                  <a:pt x="f5" y="f14"/>
                </a:cubicBezTo>
                <a:cubicBezTo>
                  <a:pt x="f5" y="f15"/>
                  <a:pt x="f5" y="f15"/>
                  <a:pt x="f5" y="f15"/>
                </a:cubicBezTo>
                <a:cubicBezTo>
                  <a:pt x="f5" y="f16"/>
                  <a:pt x="f12" y="f7"/>
                  <a:pt x="f11" y="f7"/>
                </a:cubicBezTo>
                <a:cubicBezTo>
                  <a:pt x="f10" y="f7"/>
                  <a:pt x="f10" y="f7"/>
                  <a:pt x="f10" y="f7"/>
                </a:cubicBezTo>
                <a:cubicBezTo>
                  <a:pt x="f9" y="f7"/>
                  <a:pt x="f9" y="f7"/>
                  <a:pt x="f9" y="f7"/>
                </a:cubicBezTo>
                <a:cubicBezTo>
                  <a:pt x="f8" y="f7"/>
                  <a:pt x="f8" y="f7"/>
                  <a:pt x="f8" y="f7"/>
                </a:cubicBezTo>
                <a:cubicBezTo>
                  <a:pt x="f17" y="f7"/>
                  <a:pt x="f6" y="f16"/>
                  <a:pt x="f6" y="f15"/>
                </a:cubicBezTo>
                <a:cubicBezTo>
                  <a:pt x="f6" y="f14"/>
                  <a:pt x="f6" y="f14"/>
                  <a:pt x="f6" y="f14"/>
                </a:cubicBezTo>
                <a:cubicBezTo>
                  <a:pt x="f6" y="f13"/>
                  <a:pt x="f17" y="f5"/>
                  <a:pt x="f8" y="f5"/>
                </a:cubicBezTo>
                <a:close/>
              </a:path>
            </a:pathLst>
          </a:custGeom>
          <a:blipFill>
            <a:blip r:embed="rId3">
              <a:alphaModFix/>
            </a:blip>
            <a:stretch>
              <a:fillRect/>
            </a:stretch>
          </a:blipFill>
          <a:ln cap="rnd">
            <a:noFill/>
            <a:prstDash val="solid"/>
          </a:ln>
          <a:effectLst>
            <a:outerShdw dist="38103" dir="5400000" algn="tl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D795D6E-0726-3FC9-A75B-405CC1B4700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389961" y="1673525"/>
            <a:ext cx="3485071" cy="2420508"/>
          </a:xfrm>
        </p:spPr>
        <p:txBody>
          <a:bodyPr anchorCtr="0"/>
          <a:lstStyle/>
          <a:p>
            <a:pPr lvl="0" algn="l"/>
            <a:r>
              <a:rPr lang="fr-FR" sz="4000">
                <a:solidFill>
                  <a:srgbClr val="E3DED1"/>
                </a:solidFill>
              </a:rPr>
              <a:t>Projet Infra &amp; SI : Les router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BA681179-E751-FDC6-E49C-ECF2A251C2E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89961" y="4157932"/>
            <a:ext cx="3485071" cy="1026542"/>
          </a:xfrm>
        </p:spPr>
        <p:txBody>
          <a:bodyPr anchorCtr="0"/>
          <a:lstStyle/>
          <a:p>
            <a:pPr marL="342900" lvl="0" indent="-342900" algn="l">
              <a:buClr>
                <a:srgbClr val="E3DED1"/>
              </a:buClr>
              <a:buFont typeface="Arial" pitchFamily="34"/>
              <a:buChar char="•"/>
            </a:pPr>
            <a:r>
              <a:rPr lang="fr-FR"/>
              <a:t>Kwency GOMIS</a:t>
            </a:r>
          </a:p>
          <a:p>
            <a:pPr marL="342900" lvl="0" indent="-342900" algn="l">
              <a:buClr>
                <a:srgbClr val="E3DED1"/>
              </a:buClr>
              <a:buFont typeface="Arial" pitchFamily="34"/>
              <a:buChar char="•"/>
            </a:pPr>
            <a:r>
              <a:rPr lang="fr-FR"/>
              <a:t>Amara KONTE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70F1F9F-6EA9-570C-4BA5-A3C30E0B87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6964" y="1539813"/>
            <a:ext cx="4447038" cy="3778373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ce réservé du contenu 4">
            <a:extLst>
              <a:ext uri="{FF2B5EF4-FFF2-40B4-BE49-F238E27FC236}">
                <a16:creationId xmlns:a16="http://schemas.microsoft.com/office/drawing/2014/main" id="{5787667A-0AB8-CB1D-797E-8E96A35C3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3557" b="1"/>
          <a:stretch>
            <a:fillRect/>
          </a:stretch>
        </p:blipFill>
        <p:spPr>
          <a:xfrm>
            <a:off x="18" y="9"/>
            <a:ext cx="12191978" cy="6857990"/>
          </a:xfrm>
        </p:spPr>
      </p:pic>
      <p:sp>
        <p:nvSpPr>
          <p:cNvPr id="3" name="ZoneTexte 9">
            <a:extLst>
              <a:ext uri="{FF2B5EF4-FFF2-40B4-BE49-F238E27FC236}">
                <a16:creationId xmlns:a16="http://schemas.microsoft.com/office/drawing/2014/main" id="{8088917C-2E6C-8BC9-8B02-75CC165DF20C}"/>
              </a:ext>
            </a:extLst>
          </p:cNvPr>
          <p:cNvSpPr txBox="1"/>
          <p:nvPr/>
        </p:nvSpPr>
        <p:spPr>
          <a:xfrm>
            <a:off x="7713247" y="5254096"/>
            <a:ext cx="3788468" cy="375745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Nombre d’appareil connecté au wifi</a:t>
            </a:r>
          </a:p>
        </p:txBody>
      </p:sp>
      <p:cxnSp>
        <p:nvCxnSpPr>
          <p:cNvPr id="4" name="Connecteur droit avec flèche 10">
            <a:extLst>
              <a:ext uri="{FF2B5EF4-FFF2-40B4-BE49-F238E27FC236}">
                <a16:creationId xmlns:a16="http://schemas.microsoft.com/office/drawing/2014/main" id="{1604006A-D20A-9334-9F95-B56CB54214CA}"/>
              </a:ext>
            </a:extLst>
          </p:cNvPr>
          <p:cNvCxnSpPr>
            <a:stCxn id="3" idx="1"/>
          </p:cNvCxnSpPr>
          <p:nvPr/>
        </p:nvCxnSpPr>
        <p:spPr>
          <a:xfrm flipH="1">
            <a:off x="4478749" y="5441969"/>
            <a:ext cx="3234498" cy="375736"/>
          </a:xfrm>
          <a:prstGeom prst="straightConnector1">
            <a:avLst/>
          </a:prstGeom>
          <a:noFill/>
          <a:ln w="25402" cap="rnd">
            <a:solidFill>
              <a:srgbClr val="000000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sp>
        <p:nvSpPr>
          <p:cNvPr id="5" name="ZoneTexte 17">
            <a:extLst>
              <a:ext uri="{FF2B5EF4-FFF2-40B4-BE49-F238E27FC236}">
                <a16:creationId xmlns:a16="http://schemas.microsoft.com/office/drawing/2014/main" id="{44F75D89-2E74-46B0-AEB3-54261F181008}"/>
              </a:ext>
            </a:extLst>
          </p:cNvPr>
          <p:cNvSpPr txBox="1"/>
          <p:nvPr/>
        </p:nvSpPr>
        <p:spPr>
          <a:xfrm>
            <a:off x="7829796" y="5868180"/>
            <a:ext cx="3788468" cy="375745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Nombre d’appareil banni du wifi</a:t>
            </a:r>
          </a:p>
        </p:txBody>
      </p:sp>
      <p:cxnSp>
        <p:nvCxnSpPr>
          <p:cNvPr id="6" name="Connecteur droit avec flèche 18">
            <a:extLst>
              <a:ext uri="{FF2B5EF4-FFF2-40B4-BE49-F238E27FC236}">
                <a16:creationId xmlns:a16="http://schemas.microsoft.com/office/drawing/2014/main" id="{ACE965D8-0C28-33D0-B98B-FFDCDAA74F54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4554068" y="6005578"/>
            <a:ext cx="3275728" cy="50465"/>
          </a:xfrm>
          <a:prstGeom prst="straightConnector1">
            <a:avLst/>
          </a:prstGeom>
          <a:noFill/>
          <a:ln w="25402" cap="rnd">
            <a:solidFill>
              <a:srgbClr val="000000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pic>
        <p:nvPicPr>
          <p:cNvPr id="7" name="Image 22">
            <a:extLst>
              <a:ext uri="{FF2B5EF4-FFF2-40B4-BE49-F238E27FC236}">
                <a16:creationId xmlns:a16="http://schemas.microsoft.com/office/drawing/2014/main" id="{10C79216-D1F5-9BDD-4DF7-AD028CD53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1371042"/>
            <a:ext cx="4645179" cy="2781860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8" name="ZoneTexte 23">
            <a:extLst>
              <a:ext uri="{FF2B5EF4-FFF2-40B4-BE49-F238E27FC236}">
                <a16:creationId xmlns:a16="http://schemas.microsoft.com/office/drawing/2014/main" id="{642D8265-0D81-718D-C146-136E96C22B97}"/>
              </a:ext>
            </a:extLst>
          </p:cNvPr>
          <p:cNvSpPr txBox="1"/>
          <p:nvPr/>
        </p:nvSpPr>
        <p:spPr>
          <a:xfrm>
            <a:off x="6751225" y="1781635"/>
            <a:ext cx="3788468" cy="375745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Nom du wifi</a:t>
            </a:r>
          </a:p>
        </p:txBody>
      </p:sp>
      <p:cxnSp>
        <p:nvCxnSpPr>
          <p:cNvPr id="9" name="Connecteur droit avec flèche 24">
            <a:extLst>
              <a:ext uri="{FF2B5EF4-FFF2-40B4-BE49-F238E27FC236}">
                <a16:creationId xmlns:a16="http://schemas.microsoft.com/office/drawing/2014/main" id="{DFE6ADF9-2932-3E78-D137-639822403B9B}"/>
              </a:ext>
            </a:extLst>
          </p:cNvPr>
          <p:cNvCxnSpPr>
            <a:stCxn id="8" idx="1"/>
          </p:cNvCxnSpPr>
          <p:nvPr/>
        </p:nvCxnSpPr>
        <p:spPr>
          <a:xfrm flipH="1">
            <a:off x="3516727" y="1969507"/>
            <a:ext cx="3234498" cy="375736"/>
          </a:xfrm>
          <a:prstGeom prst="straightConnector1">
            <a:avLst/>
          </a:prstGeom>
          <a:noFill/>
          <a:ln w="25402" cap="rnd">
            <a:solidFill>
              <a:srgbClr val="000000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sp>
        <p:nvSpPr>
          <p:cNvPr id="10" name="ZoneTexte 25">
            <a:extLst>
              <a:ext uri="{FF2B5EF4-FFF2-40B4-BE49-F238E27FC236}">
                <a16:creationId xmlns:a16="http://schemas.microsoft.com/office/drawing/2014/main" id="{07F748DA-75DF-0A31-B1DB-53BFE8C3B0E1}"/>
              </a:ext>
            </a:extLst>
          </p:cNvPr>
          <p:cNvSpPr txBox="1"/>
          <p:nvPr/>
        </p:nvSpPr>
        <p:spPr>
          <a:xfrm>
            <a:off x="6751225" y="2395718"/>
            <a:ext cx="3788468" cy="375745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Type d’authentification</a:t>
            </a:r>
          </a:p>
        </p:txBody>
      </p:sp>
      <p:cxnSp>
        <p:nvCxnSpPr>
          <p:cNvPr id="11" name="Connecteur droit avec flèche 26">
            <a:extLst>
              <a:ext uri="{FF2B5EF4-FFF2-40B4-BE49-F238E27FC236}">
                <a16:creationId xmlns:a16="http://schemas.microsoft.com/office/drawing/2014/main" id="{7A065DF2-9043-819E-220B-90FBC6B30EF8}"/>
              </a:ext>
            </a:extLst>
          </p:cNvPr>
          <p:cNvCxnSpPr>
            <a:stCxn id="10" idx="1"/>
          </p:cNvCxnSpPr>
          <p:nvPr/>
        </p:nvCxnSpPr>
        <p:spPr>
          <a:xfrm flipH="1">
            <a:off x="3886200" y="2583591"/>
            <a:ext cx="2865025" cy="273909"/>
          </a:xfrm>
          <a:prstGeom prst="straightConnector1">
            <a:avLst/>
          </a:prstGeom>
          <a:noFill/>
          <a:ln w="25402" cap="rnd">
            <a:solidFill>
              <a:srgbClr val="000000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sp>
        <p:nvSpPr>
          <p:cNvPr id="12" name="ZoneTexte 28">
            <a:extLst>
              <a:ext uri="{FF2B5EF4-FFF2-40B4-BE49-F238E27FC236}">
                <a16:creationId xmlns:a16="http://schemas.microsoft.com/office/drawing/2014/main" id="{A9133CE4-D1FC-4156-7663-67BBCD1B641F}"/>
              </a:ext>
            </a:extLst>
          </p:cNvPr>
          <p:cNvSpPr txBox="1"/>
          <p:nvPr/>
        </p:nvSpPr>
        <p:spPr>
          <a:xfrm>
            <a:off x="2166369" y="3531805"/>
            <a:ext cx="3439661" cy="368951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Paramètre du wifi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0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0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8" grpId="0" animBg="1"/>
      <p:bldP spid="10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C72352-18AD-4012-0CE8-32C562B180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354" y="685800"/>
            <a:ext cx="10353760" cy="1257300"/>
          </a:xfrm>
        </p:spPr>
        <p:txBody>
          <a:bodyPr/>
          <a:lstStyle/>
          <a:p>
            <a:pPr lvl="0"/>
            <a:r>
              <a:rPr lang="fr-FR" sz="4100"/>
              <a:t>Merci pour votre écoute, passons à la démonstration </a:t>
            </a:r>
          </a:p>
        </p:txBody>
      </p:sp>
      <p:pic>
        <p:nvPicPr>
          <p:cNvPr id="3" name="Espace réservé du contenu 3">
            <a:extLst>
              <a:ext uri="{FF2B5EF4-FFF2-40B4-BE49-F238E27FC236}">
                <a16:creationId xmlns:a16="http://schemas.microsoft.com/office/drawing/2014/main" id="{272A4BAC-2CE1-41C7-5F19-FE627EABA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237180" y="2076446"/>
            <a:ext cx="7708108" cy="3714749"/>
          </a:xfrm>
        </p:spPr>
      </p:pic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4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4">
            <a:extLst>
              <a:ext uri="{FF2B5EF4-FFF2-40B4-BE49-F238E27FC236}">
                <a16:creationId xmlns:a16="http://schemas.microsoft.com/office/drawing/2014/main" id="{205C6560-7172-5487-6D69-4CEE76F77E46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blipFill>
            <a:blip r:embed="rId3">
              <a:alphaModFix/>
            </a:blip>
            <a:stretch>
              <a:fillRect/>
            </a:stretch>
          </a:blipFill>
          <a:ln cap="rnd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6CB8B28-B5FF-3B08-C4B5-CFD78ACFEB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-1"/>
          <a:stretch>
            <a:fillRect/>
          </a:stretch>
        </p:blipFill>
        <p:spPr>
          <a:xfrm>
            <a:off x="-8622" y="9"/>
            <a:ext cx="6096003" cy="6857990"/>
          </a:xfrm>
          <a:prstGeom prst="rect">
            <a:avLst/>
          </a:prstGeom>
          <a:noFill/>
          <a:ln cap="rnd">
            <a:noFill/>
          </a:ln>
        </p:spPr>
      </p:pic>
      <p:pic>
        <p:nvPicPr>
          <p:cNvPr id="4" name="Image 56">
            <a:extLst>
              <a:ext uri="{FF2B5EF4-FFF2-40B4-BE49-F238E27FC236}">
                <a16:creationId xmlns:a16="http://schemas.microsoft.com/office/drawing/2014/main" id="{6D8768DA-69C1-D02B-CCF2-9E1B615B4DD5}"/>
              </a:ext>
            </a:extLst>
          </p:cNvPr>
          <p:cNvPicPr>
            <a:picLocks noMove="1" noResize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257028" y="0"/>
            <a:ext cx="5934977" cy="6858000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F9F47562-1546-51E8-87F4-D2FE688C53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00492" y="609603"/>
            <a:ext cx="4538121" cy="970452"/>
          </a:xfrm>
        </p:spPr>
        <p:txBody>
          <a:bodyPr anchor="b" anchorCtr="0"/>
          <a:lstStyle/>
          <a:p>
            <a:pPr lvl="0" algn="l"/>
            <a:r>
              <a:rPr lang="fr-FR" sz="4000">
                <a:solidFill>
                  <a:srgbClr val="E3DED1"/>
                </a:solidFill>
              </a:rPr>
              <a:t>Sommaire :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AB6A01F8-9373-497C-4DAE-AC80668AEBA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900492" y="1732449"/>
            <a:ext cx="4403594" cy="4058747"/>
          </a:xfrm>
        </p:spPr>
        <p:txBody>
          <a:bodyPr/>
          <a:lstStyle/>
          <a:p>
            <a:pPr lvl="0">
              <a:buClr>
                <a:srgbClr val="E3DED1"/>
              </a:buClr>
            </a:pPr>
            <a:r>
              <a:rPr lang="fr-FR" sz="2400">
                <a:solidFill>
                  <a:srgbClr val="E3DED1"/>
                </a:solidFill>
              </a:rPr>
              <a:t>Topologie</a:t>
            </a:r>
          </a:p>
          <a:p>
            <a:pPr lvl="0">
              <a:buClr>
                <a:srgbClr val="E3DED1"/>
              </a:buClr>
            </a:pPr>
            <a:r>
              <a:rPr lang="fr-FR" sz="2400">
                <a:solidFill>
                  <a:srgbClr val="E3DED1"/>
                </a:solidFill>
              </a:rPr>
              <a:t>DNS</a:t>
            </a:r>
          </a:p>
          <a:p>
            <a:pPr lvl="0">
              <a:buClr>
                <a:srgbClr val="E3DED1"/>
              </a:buClr>
            </a:pPr>
            <a:r>
              <a:rPr lang="fr-FR" sz="2400">
                <a:solidFill>
                  <a:srgbClr val="E3DED1"/>
                </a:solidFill>
              </a:rPr>
              <a:t>DHCP</a:t>
            </a:r>
          </a:p>
          <a:p>
            <a:pPr lvl="0">
              <a:buClr>
                <a:srgbClr val="E3DED1"/>
              </a:buClr>
            </a:pPr>
            <a:r>
              <a:rPr lang="fr-FR" sz="2400">
                <a:solidFill>
                  <a:srgbClr val="E3DED1"/>
                </a:solidFill>
              </a:rPr>
              <a:t>HTTP Server</a:t>
            </a:r>
          </a:p>
          <a:p>
            <a:pPr lvl="0">
              <a:buClr>
                <a:srgbClr val="E3DED1"/>
              </a:buClr>
            </a:pPr>
            <a:r>
              <a:rPr lang="fr-FR" sz="2400">
                <a:solidFill>
                  <a:srgbClr val="E3DED1"/>
                </a:solidFill>
              </a:rPr>
              <a:t>Firewall</a:t>
            </a:r>
          </a:p>
          <a:p>
            <a:pPr lvl="0">
              <a:buClr>
                <a:srgbClr val="E3DED1"/>
              </a:buClr>
            </a:pPr>
            <a:r>
              <a:rPr lang="fr-FR" sz="2400">
                <a:solidFill>
                  <a:srgbClr val="E3DED1"/>
                </a:solidFill>
              </a:rPr>
              <a:t>Portail Captif</a:t>
            </a:r>
          </a:p>
        </p:txBody>
      </p:sp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4">
            <a:extLst>
              <a:ext uri="{FF2B5EF4-FFF2-40B4-BE49-F238E27FC236}">
                <a16:creationId xmlns:a16="http://schemas.microsoft.com/office/drawing/2014/main" id="{6F44B93B-8120-ECDF-EB1D-4F847C0FED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3787" y="1866903"/>
            <a:ext cx="8953768" cy="4315071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003063E2-3F36-EBC5-8720-AEC9453C695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b="1" u="sng"/>
              <a:t>Le rendu Final :</a:t>
            </a:r>
          </a:p>
        </p:txBody>
      </p:sp>
      <p:sp>
        <p:nvSpPr>
          <p:cNvPr id="4" name="ZoneTexte 6">
            <a:extLst>
              <a:ext uri="{FF2B5EF4-FFF2-40B4-BE49-F238E27FC236}">
                <a16:creationId xmlns:a16="http://schemas.microsoft.com/office/drawing/2014/main" id="{802582AD-7641-EA05-F893-87FADB7CE087}"/>
              </a:ext>
            </a:extLst>
          </p:cNvPr>
          <p:cNvSpPr txBox="1"/>
          <p:nvPr/>
        </p:nvSpPr>
        <p:spPr>
          <a:xfrm>
            <a:off x="7922480" y="1747354"/>
            <a:ext cx="3904762" cy="762390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La position des PC à retenir :</a:t>
            </a:r>
          </a:p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-- PC Inconnu : Personne extérieur</a:t>
            </a: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ce réservé du contenu 3">
            <a:extLst>
              <a:ext uri="{FF2B5EF4-FFF2-40B4-BE49-F238E27FC236}">
                <a16:creationId xmlns:a16="http://schemas.microsoft.com/office/drawing/2014/main" id="{0CDE24BA-6CED-D645-6FB5-7528576D3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953" b="1088"/>
          <a:stretch>
            <a:fillRect/>
          </a:stretch>
        </p:blipFill>
        <p:spPr>
          <a:xfrm>
            <a:off x="0" y="0"/>
            <a:ext cx="12191996" cy="6858000"/>
          </a:xfrm>
        </p:spPr>
      </p:pic>
      <p:sp>
        <p:nvSpPr>
          <p:cNvPr id="3" name="ZoneTexte 6">
            <a:extLst>
              <a:ext uri="{FF2B5EF4-FFF2-40B4-BE49-F238E27FC236}">
                <a16:creationId xmlns:a16="http://schemas.microsoft.com/office/drawing/2014/main" id="{7AB603EB-DFBC-D47C-5822-A8C958F75C5F}"/>
              </a:ext>
            </a:extLst>
          </p:cNvPr>
          <p:cNvSpPr txBox="1"/>
          <p:nvPr/>
        </p:nvSpPr>
        <p:spPr>
          <a:xfrm>
            <a:off x="8026127" y="728301"/>
            <a:ext cx="3256379" cy="369335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Fournisseur d’Accès Internet</a:t>
            </a:r>
          </a:p>
        </p:txBody>
      </p:sp>
      <p:sp>
        <p:nvSpPr>
          <p:cNvPr id="4" name="ZoneTexte 7">
            <a:extLst>
              <a:ext uri="{FF2B5EF4-FFF2-40B4-BE49-F238E27FC236}">
                <a16:creationId xmlns:a16="http://schemas.microsoft.com/office/drawing/2014/main" id="{6F1FDDEF-EC9C-F4F7-8490-A152CD13CBFF}"/>
              </a:ext>
            </a:extLst>
          </p:cNvPr>
          <p:cNvSpPr txBox="1"/>
          <p:nvPr/>
        </p:nvSpPr>
        <p:spPr>
          <a:xfrm>
            <a:off x="7556976" y="4902336"/>
            <a:ext cx="3256379" cy="1053233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 dirty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DMZ = </a:t>
            </a:r>
            <a:r>
              <a:rPr lang="fr-FR" sz="1800" b="1" i="0" u="none" strike="noStrike" kern="1200" cap="none" spc="0" baseline="0" dirty="0">
                <a:solidFill>
                  <a:srgbClr val="202124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une zone démilitarisée</a:t>
            </a:r>
            <a:endParaRPr lang="fr-FR" sz="1800" b="1" i="0" u="none" strike="noStrike" kern="1200" cap="none" spc="0" baseline="0" dirty="0">
              <a:solidFill>
                <a:srgbClr val="000000"/>
              </a:solidFill>
              <a:uFillTx/>
              <a:latin typeface="Goudy Old Style (Corps)"/>
              <a:ea typeface="Calibri" pitchFamily="34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 dirty="0">
                <a:solidFill>
                  <a:srgbClr val="202124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Permet d’accéder à des services à l'extérieur d'une entreprise </a:t>
            </a:r>
          </a:p>
        </p:txBody>
      </p:sp>
      <p:cxnSp>
        <p:nvCxnSpPr>
          <p:cNvPr id="5" name="Connecteur droit avec flèche 9">
            <a:extLst>
              <a:ext uri="{FF2B5EF4-FFF2-40B4-BE49-F238E27FC236}">
                <a16:creationId xmlns:a16="http://schemas.microsoft.com/office/drawing/2014/main" id="{D8A83CF5-3E21-8747-2606-661E130A4997}"/>
              </a:ext>
            </a:extLst>
          </p:cNvPr>
          <p:cNvCxnSpPr/>
          <p:nvPr/>
        </p:nvCxnSpPr>
        <p:spPr>
          <a:xfrm>
            <a:off x="2617689" y="1559856"/>
            <a:ext cx="6364946" cy="0"/>
          </a:xfrm>
          <a:prstGeom prst="straightConnector1">
            <a:avLst/>
          </a:prstGeom>
          <a:noFill/>
          <a:ln w="25402" cap="rnd">
            <a:solidFill>
              <a:srgbClr val="C17529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cxnSp>
        <p:nvCxnSpPr>
          <p:cNvPr id="6" name="Connecteur droit avec flèche 10">
            <a:extLst>
              <a:ext uri="{FF2B5EF4-FFF2-40B4-BE49-F238E27FC236}">
                <a16:creationId xmlns:a16="http://schemas.microsoft.com/office/drawing/2014/main" id="{3DF12B6C-23B1-B988-F879-60471AA35D29}"/>
              </a:ext>
            </a:extLst>
          </p:cNvPr>
          <p:cNvCxnSpPr/>
          <p:nvPr/>
        </p:nvCxnSpPr>
        <p:spPr>
          <a:xfrm flipH="1">
            <a:off x="7358249" y="1825937"/>
            <a:ext cx="1624386" cy="560226"/>
          </a:xfrm>
          <a:prstGeom prst="straightConnector1">
            <a:avLst/>
          </a:prstGeom>
          <a:noFill/>
          <a:ln w="25402" cap="rnd">
            <a:solidFill>
              <a:srgbClr val="C17529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cxnSp>
        <p:nvCxnSpPr>
          <p:cNvPr id="7" name="Connecteur droit avec flèche 13">
            <a:extLst>
              <a:ext uri="{FF2B5EF4-FFF2-40B4-BE49-F238E27FC236}">
                <a16:creationId xmlns:a16="http://schemas.microsoft.com/office/drawing/2014/main" id="{6667159B-8C5D-5A58-B4EF-9207E1B4DE5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7340876" y="2746848"/>
            <a:ext cx="1641759" cy="1613294"/>
          </a:xfrm>
          <a:prstGeom prst="bentConnector2">
            <a:avLst/>
          </a:prstGeom>
          <a:noFill/>
          <a:ln w="25402" cap="rnd">
            <a:solidFill>
              <a:srgbClr val="C17529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sp>
        <p:nvSpPr>
          <p:cNvPr id="8" name="ZoneTexte 22">
            <a:extLst>
              <a:ext uri="{FF2B5EF4-FFF2-40B4-BE49-F238E27FC236}">
                <a16:creationId xmlns:a16="http://schemas.microsoft.com/office/drawing/2014/main" id="{1211E96E-1420-50EF-6A95-0F4622C44BA2}"/>
              </a:ext>
            </a:extLst>
          </p:cNvPr>
          <p:cNvSpPr txBox="1"/>
          <p:nvPr/>
        </p:nvSpPr>
        <p:spPr>
          <a:xfrm>
            <a:off x="8068235" y="4360142"/>
            <a:ext cx="1828800" cy="369335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rPr>
              <a:t> </a:t>
            </a:r>
          </a:p>
        </p:txBody>
      </p:sp>
      <p:sp>
        <p:nvSpPr>
          <p:cNvPr id="9" name="Signe de multiplication 24">
            <a:extLst>
              <a:ext uri="{FF2B5EF4-FFF2-40B4-BE49-F238E27FC236}">
                <a16:creationId xmlns:a16="http://schemas.microsoft.com/office/drawing/2014/main" id="{60E60E17-5454-5D3E-57BC-3F7F07DEDF41}"/>
              </a:ext>
            </a:extLst>
          </p:cNvPr>
          <p:cNvSpPr/>
          <p:nvPr/>
        </p:nvSpPr>
        <p:spPr>
          <a:xfrm>
            <a:off x="6472516" y="2080708"/>
            <a:ext cx="1335746" cy="1247671"/>
          </a:xfrm>
          <a:custGeom>
            <a:avLst>
              <a:gd name="f10" fmla="val 2352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*/ 0 0 1"/>
              <a:gd name="f10" fmla="val 23520"/>
              <a:gd name="f11" fmla="+- 0 0 -270"/>
              <a:gd name="f12" fmla="+- 0 0 -360"/>
              <a:gd name="f13" fmla="+- 0 0 -90"/>
              <a:gd name="f14" fmla="+- 0 0 -180"/>
              <a:gd name="f15" fmla="abs f4"/>
              <a:gd name="f16" fmla="abs f5"/>
              <a:gd name="f17" fmla="abs f6"/>
              <a:gd name="f18" fmla="val f7"/>
              <a:gd name="f19" fmla="val f10"/>
              <a:gd name="f20" fmla="*/ f11 f1 1"/>
              <a:gd name="f21" fmla="*/ f12 f1 1"/>
              <a:gd name="f22" fmla="*/ f13 f1 1"/>
              <a:gd name="f23" fmla="*/ f14 f1 1"/>
              <a:gd name="f24" fmla="?: f15 f4 1"/>
              <a:gd name="f25" fmla="?: f16 f5 1"/>
              <a:gd name="f26" fmla="?: f17 f6 1"/>
              <a:gd name="f27" fmla="*/ f20 1 f3"/>
              <a:gd name="f28" fmla="*/ f21 1 f3"/>
              <a:gd name="f29" fmla="*/ f22 1 f3"/>
              <a:gd name="f30" fmla="*/ f23 1 f3"/>
              <a:gd name="f31" fmla="*/ f24 1 21600"/>
              <a:gd name="f32" fmla="*/ f25 1 21600"/>
              <a:gd name="f33" fmla="*/ 21600 f24 1"/>
              <a:gd name="f34" fmla="*/ 21600 f25 1"/>
              <a:gd name="f35" fmla="+- f27 0 f2"/>
              <a:gd name="f36" fmla="+- f28 0 f2"/>
              <a:gd name="f37" fmla="+- f29 0 f2"/>
              <a:gd name="f38" fmla="+- f30 0 f2"/>
              <a:gd name="f39" fmla="min f32 f31"/>
              <a:gd name="f40" fmla="*/ f33 1 f26"/>
              <a:gd name="f41" fmla="*/ f34 1 f26"/>
              <a:gd name="f42" fmla="val f40"/>
              <a:gd name="f43" fmla="val f41"/>
              <a:gd name="f44" fmla="+- f43 0 f18"/>
              <a:gd name="f45" fmla="+- f42 0 f18"/>
              <a:gd name="f46" fmla="*/ f44 1 2"/>
              <a:gd name="f47" fmla="*/ f45 1 2"/>
              <a:gd name="f48" fmla="min f45 f44"/>
              <a:gd name="f49" fmla="+- 0 0 f45"/>
              <a:gd name="f50" fmla="+- 0 0 f44"/>
              <a:gd name="f51" fmla="*/ f45 f45 1"/>
              <a:gd name="f52" fmla="*/ f44 f44 1"/>
              <a:gd name="f53" fmla="+- f18 f46 0"/>
              <a:gd name="f54" fmla="+- f18 f47 0"/>
              <a:gd name="f55" fmla="*/ f48 f19 1"/>
              <a:gd name="f56" fmla="+- 0 0 f49"/>
              <a:gd name="f57" fmla="+- 0 0 f50"/>
              <a:gd name="f58" fmla="+- f51 f52 0"/>
              <a:gd name="f59" fmla="*/ f55 1 100000"/>
              <a:gd name="f60" fmla="at2 f56 f57"/>
              <a:gd name="f61" fmla="+- f58 f9 0"/>
              <a:gd name="f62" fmla="*/ f54 f39 1"/>
              <a:gd name="f63" fmla="*/ f53 f39 1"/>
              <a:gd name="f64" fmla="+- f60 f2 0"/>
              <a:gd name="f65" fmla="sqrt f61"/>
              <a:gd name="f66" fmla="*/ f64 f8 1"/>
              <a:gd name="f67" fmla="*/ f65 51965 1"/>
              <a:gd name="f68" fmla="*/ f66 1 f1"/>
              <a:gd name="f69" fmla="*/ f67 1 100000"/>
              <a:gd name="f70" fmla="+- 0 0 f68"/>
              <a:gd name="f71" fmla="+- f65 0 f69"/>
              <a:gd name="f72" fmla="val f70"/>
              <a:gd name="f73" fmla="+- 0 0 f72"/>
              <a:gd name="f74" fmla="*/ f73 f1 1"/>
              <a:gd name="f75" fmla="*/ f74 1 f8"/>
              <a:gd name="f76" fmla="+- f75 0 f2"/>
              <a:gd name="f77" fmla="+- f76 f2 0"/>
              <a:gd name="f78" fmla="*/ f77 f8 1"/>
              <a:gd name="f79" fmla="*/ f78 1 f1"/>
              <a:gd name="f80" fmla="+- 0 0 f79"/>
              <a:gd name="f81" fmla="+- 0 0 f80"/>
              <a:gd name="f82" fmla="*/ f81 f1 1"/>
              <a:gd name="f83" fmla="*/ f82 1 f8"/>
              <a:gd name="f84" fmla="+- f83 0 f2"/>
              <a:gd name="f85" fmla="sin 1 f84"/>
              <a:gd name="f86" fmla="cos 1 f84"/>
              <a:gd name="f87" fmla="tan 1 f84"/>
              <a:gd name="f88" fmla="+- 0 0 f85"/>
              <a:gd name="f89" fmla="+- 0 0 f86"/>
              <a:gd name="f90" fmla="*/ 1 1 f87"/>
              <a:gd name="f91" fmla="+- 0 0 f88"/>
              <a:gd name="f92" fmla="+- 0 0 f89"/>
              <a:gd name="f93" fmla="*/ 1 1 f90"/>
              <a:gd name="f94" fmla="val f91"/>
              <a:gd name="f95" fmla="val f92"/>
              <a:gd name="f96" fmla="*/ f95 f71 1"/>
              <a:gd name="f97" fmla="*/ f94 f71 1"/>
              <a:gd name="f98" fmla="*/ f94 f59 1"/>
              <a:gd name="f99" fmla="*/ f95 f59 1"/>
              <a:gd name="f100" fmla="*/ f96 1 2"/>
              <a:gd name="f101" fmla="*/ f97 1 2"/>
              <a:gd name="f102" fmla="*/ f98 1 2"/>
              <a:gd name="f103" fmla="*/ f99 1 2"/>
              <a:gd name="f104" fmla="+- f100 0 f102"/>
              <a:gd name="f105" fmla="+- f101 f103 0"/>
              <a:gd name="f106" fmla="+- f100 f102 0"/>
              <a:gd name="f107" fmla="+- f101 0 f103"/>
              <a:gd name="f108" fmla="+- f42 0 f100"/>
              <a:gd name="f109" fmla="+- f43 0 f101"/>
              <a:gd name="f110" fmla="*/ f100 f39 1"/>
              <a:gd name="f111" fmla="*/ f101 f39 1"/>
              <a:gd name="f112" fmla="+- f54 0 f106"/>
              <a:gd name="f113" fmla="+- f42 0 f106"/>
              <a:gd name="f114" fmla="+- f42 0 f104"/>
              <a:gd name="f115" fmla="+- f53 0 f105"/>
              <a:gd name="f116" fmla="+- f43 0 f105"/>
              <a:gd name="f117" fmla="+- f43 0 f107"/>
              <a:gd name="f118" fmla="*/ f104 f39 1"/>
              <a:gd name="f119" fmla="*/ f107 f39 1"/>
              <a:gd name="f120" fmla="*/ f105 f39 1"/>
              <a:gd name="f121" fmla="*/ f106 f39 1"/>
              <a:gd name="f122" fmla="*/ f108 f39 1"/>
              <a:gd name="f123" fmla="*/ f109 f39 1"/>
              <a:gd name="f124" fmla="*/ f112 f93 1"/>
              <a:gd name="f125" fmla="*/ f115 1 f93"/>
              <a:gd name="f126" fmla="*/ f114 f39 1"/>
              <a:gd name="f127" fmla="*/ f117 f39 1"/>
              <a:gd name="f128" fmla="*/ f113 f39 1"/>
              <a:gd name="f129" fmla="*/ f116 f39 1"/>
              <a:gd name="f130" fmla="+- f124 f107 0"/>
              <a:gd name="f131" fmla="+- f114 0 f125"/>
              <a:gd name="f132" fmla="+- f104 f125 0"/>
              <a:gd name="f133" fmla="+- f43 0 f130"/>
              <a:gd name="f134" fmla="*/ f130 f39 1"/>
              <a:gd name="f135" fmla="*/ f131 f39 1"/>
              <a:gd name="f136" fmla="*/ f132 f39 1"/>
              <a:gd name="f137" fmla="*/ f133 f3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5">
                <a:pos x="f110" y="f111"/>
              </a:cxn>
              <a:cxn ang="f36">
                <a:pos x="f122" y="f111"/>
              </a:cxn>
              <a:cxn ang="f37">
                <a:pos x="f122" y="f123"/>
              </a:cxn>
              <a:cxn ang="f38">
                <a:pos x="f110" y="f123"/>
              </a:cxn>
            </a:cxnLst>
            <a:rect l="f118" t="f119" r="f126" b="f127"/>
            <a:pathLst>
              <a:path>
                <a:moveTo>
                  <a:pt x="f118" y="f120"/>
                </a:moveTo>
                <a:lnTo>
                  <a:pt x="f121" y="f119"/>
                </a:lnTo>
                <a:lnTo>
                  <a:pt x="f62" y="f134"/>
                </a:lnTo>
                <a:lnTo>
                  <a:pt x="f128" y="f119"/>
                </a:lnTo>
                <a:lnTo>
                  <a:pt x="f126" y="f120"/>
                </a:lnTo>
                <a:lnTo>
                  <a:pt x="f135" y="f63"/>
                </a:lnTo>
                <a:lnTo>
                  <a:pt x="f126" y="f129"/>
                </a:lnTo>
                <a:lnTo>
                  <a:pt x="f128" y="f127"/>
                </a:lnTo>
                <a:lnTo>
                  <a:pt x="f62" y="f137"/>
                </a:lnTo>
                <a:lnTo>
                  <a:pt x="f121" y="f127"/>
                </a:lnTo>
                <a:lnTo>
                  <a:pt x="f118" y="f129"/>
                </a:lnTo>
                <a:lnTo>
                  <a:pt x="f136" y="f63"/>
                </a:lnTo>
                <a:close/>
              </a:path>
            </a:pathLst>
          </a:custGeom>
          <a:solidFill>
            <a:srgbClr val="F0A22E"/>
          </a:solidFill>
          <a:ln w="15873" cap="rnd">
            <a:solidFill>
              <a:srgbClr val="B0761F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10" name="ZoneTexte 25">
            <a:extLst>
              <a:ext uri="{FF2B5EF4-FFF2-40B4-BE49-F238E27FC236}">
                <a16:creationId xmlns:a16="http://schemas.microsoft.com/office/drawing/2014/main" id="{1D8B8C50-C31B-C680-5999-4F369F173C34}"/>
              </a:ext>
            </a:extLst>
          </p:cNvPr>
          <p:cNvSpPr txBox="1"/>
          <p:nvPr/>
        </p:nvSpPr>
        <p:spPr>
          <a:xfrm>
            <a:off x="3611550" y="2022085"/>
            <a:ext cx="2860965" cy="1155829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Il y’a 2 chemins :</a:t>
            </a:r>
          </a:p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-- Le réseau interne</a:t>
            </a:r>
          </a:p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-- La DMZ</a:t>
            </a:r>
          </a:p>
        </p:txBody>
      </p:sp>
      <p:sp>
        <p:nvSpPr>
          <p:cNvPr id="11" name="ZoneTexte 26">
            <a:extLst>
              <a:ext uri="{FF2B5EF4-FFF2-40B4-BE49-F238E27FC236}">
                <a16:creationId xmlns:a16="http://schemas.microsoft.com/office/drawing/2014/main" id="{18A64D1E-09E1-37CF-B42B-D7CEF0A3DE2D}"/>
              </a:ext>
            </a:extLst>
          </p:cNvPr>
          <p:cNvSpPr txBox="1"/>
          <p:nvPr/>
        </p:nvSpPr>
        <p:spPr>
          <a:xfrm>
            <a:off x="3620521" y="2271525"/>
            <a:ext cx="2860965" cy="950646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Sauf que le Pare Feu refuse tout accès au réseau interne de l’extérieur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36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755E46-484B-5AEF-E3B3-807104FFB51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b="1" u="sng"/>
              <a:t>DNS</a:t>
            </a:r>
          </a:p>
        </p:txBody>
      </p:sp>
      <p:pic>
        <p:nvPicPr>
          <p:cNvPr id="3" name="Espace réservé du contenu 3">
            <a:extLst>
              <a:ext uri="{FF2B5EF4-FFF2-40B4-BE49-F238E27FC236}">
                <a16:creationId xmlns:a16="http://schemas.microsoft.com/office/drawing/2014/main" id="{CB98A570-406A-9D8F-9BE0-D0B272AF35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322780" y="1773725"/>
            <a:ext cx="8800926" cy="4241407"/>
          </a:xfrm>
        </p:spPr>
      </p:pic>
      <p:sp>
        <p:nvSpPr>
          <p:cNvPr id="4" name="Ellipse 4">
            <a:extLst>
              <a:ext uri="{FF2B5EF4-FFF2-40B4-BE49-F238E27FC236}">
                <a16:creationId xmlns:a16="http://schemas.microsoft.com/office/drawing/2014/main" id="{0552BE8B-3473-4478-23E2-394F34C7B83D}"/>
              </a:ext>
            </a:extLst>
          </p:cNvPr>
          <p:cNvSpPr/>
          <p:nvPr/>
        </p:nvSpPr>
        <p:spPr>
          <a:xfrm>
            <a:off x="10123715" y="4270321"/>
            <a:ext cx="912488" cy="2239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noFill/>
          <a:ln w="15873" cap="rnd">
            <a:solidFill>
              <a:srgbClr val="B0761F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5" name="Ellipse 5">
            <a:extLst>
              <a:ext uri="{FF2B5EF4-FFF2-40B4-BE49-F238E27FC236}">
                <a16:creationId xmlns:a16="http://schemas.microsoft.com/office/drawing/2014/main" id="{172278A5-279C-9FA6-D07C-CD960199D802}"/>
              </a:ext>
            </a:extLst>
          </p:cNvPr>
          <p:cNvSpPr/>
          <p:nvPr/>
        </p:nvSpPr>
        <p:spPr>
          <a:xfrm>
            <a:off x="2118582" y="1794244"/>
            <a:ext cx="1924501" cy="762353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noFill/>
          <a:ln w="15873" cap="rnd">
            <a:solidFill>
              <a:srgbClr val="B0761F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6" name="Ellipse 12">
            <a:extLst>
              <a:ext uri="{FF2B5EF4-FFF2-40B4-BE49-F238E27FC236}">
                <a16:creationId xmlns:a16="http://schemas.microsoft.com/office/drawing/2014/main" id="{FED9C65F-3F98-9F0A-C40E-4DE357882339}"/>
              </a:ext>
            </a:extLst>
          </p:cNvPr>
          <p:cNvSpPr/>
          <p:nvPr/>
        </p:nvSpPr>
        <p:spPr>
          <a:xfrm>
            <a:off x="6484046" y="4078937"/>
            <a:ext cx="1037350" cy="107576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noFill/>
          <a:ln w="15873" cap="rnd">
            <a:solidFill>
              <a:srgbClr val="B0761F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pic>
        <p:nvPicPr>
          <p:cNvPr id="8" name="Image 13">
            <a:extLst>
              <a:ext uri="{FF2B5EF4-FFF2-40B4-BE49-F238E27FC236}">
                <a16:creationId xmlns:a16="http://schemas.microsoft.com/office/drawing/2014/main" id="{3B3CBCAF-DFB6-A683-F3E2-874C80C79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3029" y="1489447"/>
            <a:ext cx="4572000" cy="4441743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1F50B2-A672-FFB8-D84B-6BE924BF17A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b="1" u="sng"/>
              <a:t>DHCP</a:t>
            </a:r>
          </a:p>
        </p:txBody>
      </p:sp>
      <p:pic>
        <p:nvPicPr>
          <p:cNvPr id="3" name="Espace réservé du contenu 4">
            <a:extLst>
              <a:ext uri="{FF2B5EF4-FFF2-40B4-BE49-F238E27FC236}">
                <a16:creationId xmlns:a16="http://schemas.microsoft.com/office/drawing/2014/main" id="{4A507054-4D46-AAE4-2CB4-B09ED9FE70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7913" y="1866903"/>
            <a:ext cx="4745534" cy="4610331"/>
          </a:xfrm>
        </p:spPr>
      </p:pic>
      <p:pic>
        <p:nvPicPr>
          <p:cNvPr id="4" name="Image 6">
            <a:extLst>
              <a:ext uri="{FF2B5EF4-FFF2-40B4-BE49-F238E27FC236}">
                <a16:creationId xmlns:a16="http://schemas.microsoft.com/office/drawing/2014/main" id="{D9E66143-CCCA-A565-B684-D634935D4D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000" r="60633" b="11799"/>
          <a:stretch>
            <a:fillRect/>
          </a:stretch>
        </p:blipFill>
        <p:spPr>
          <a:xfrm>
            <a:off x="4087907" y="3304614"/>
            <a:ext cx="4005547" cy="2194605"/>
          </a:xfrm>
          <a:prstGeom prst="rect">
            <a:avLst/>
          </a:prstGeom>
          <a:noFill/>
          <a:ln w="9528" cap="rnd">
            <a:solidFill>
              <a:srgbClr val="000000"/>
            </a:solidFill>
            <a:prstDash val="solid"/>
          </a:ln>
        </p:spPr>
      </p:pic>
      <p:sp>
        <p:nvSpPr>
          <p:cNvPr id="5" name="ZoneTexte 7">
            <a:extLst>
              <a:ext uri="{FF2B5EF4-FFF2-40B4-BE49-F238E27FC236}">
                <a16:creationId xmlns:a16="http://schemas.microsoft.com/office/drawing/2014/main" id="{FE257A6F-DB8D-1BFA-E15E-827E65A0CC8C}"/>
              </a:ext>
            </a:extLst>
          </p:cNvPr>
          <p:cNvSpPr txBox="1"/>
          <p:nvPr/>
        </p:nvSpPr>
        <p:spPr>
          <a:xfrm>
            <a:off x="8636617" y="2883267"/>
            <a:ext cx="3256379" cy="646334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On a banni l’adresse ip de la passerelle</a:t>
            </a:r>
          </a:p>
        </p:txBody>
      </p:sp>
      <p:cxnSp>
        <p:nvCxnSpPr>
          <p:cNvPr id="6" name="Connecteur droit avec flèche 9">
            <a:extLst>
              <a:ext uri="{FF2B5EF4-FFF2-40B4-BE49-F238E27FC236}">
                <a16:creationId xmlns:a16="http://schemas.microsoft.com/office/drawing/2014/main" id="{65128883-29D2-5DF9-49AE-DD1AE66C5A0C}"/>
              </a:ext>
            </a:extLst>
          </p:cNvPr>
          <p:cNvCxnSpPr>
            <a:stCxn id="5" idx="1"/>
          </p:cNvCxnSpPr>
          <p:nvPr/>
        </p:nvCxnSpPr>
        <p:spPr>
          <a:xfrm flipH="1">
            <a:off x="7915832" y="3206435"/>
            <a:ext cx="720785" cy="222565"/>
          </a:xfrm>
          <a:prstGeom prst="straightConnector1">
            <a:avLst/>
          </a:prstGeom>
          <a:noFill/>
          <a:ln w="25402" cap="rnd">
            <a:solidFill>
              <a:srgbClr val="000000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sp>
        <p:nvSpPr>
          <p:cNvPr id="7" name="ZoneTexte 16">
            <a:extLst>
              <a:ext uri="{FF2B5EF4-FFF2-40B4-BE49-F238E27FC236}">
                <a16:creationId xmlns:a16="http://schemas.microsoft.com/office/drawing/2014/main" id="{A4DB3C31-CA64-E707-D77B-3675E419F6BC}"/>
              </a:ext>
            </a:extLst>
          </p:cNvPr>
          <p:cNvSpPr txBox="1"/>
          <p:nvPr/>
        </p:nvSpPr>
        <p:spPr>
          <a:xfrm>
            <a:off x="156005" y="3317717"/>
            <a:ext cx="3256379" cy="646334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Le serveur donnera des adresses sur ce réseau</a:t>
            </a:r>
          </a:p>
        </p:txBody>
      </p:sp>
      <p:cxnSp>
        <p:nvCxnSpPr>
          <p:cNvPr id="8" name="Connecteur droit avec flèche 17">
            <a:extLst>
              <a:ext uri="{FF2B5EF4-FFF2-40B4-BE49-F238E27FC236}">
                <a16:creationId xmlns:a16="http://schemas.microsoft.com/office/drawing/2014/main" id="{A52134E6-CBFB-9227-5E7D-ECD0FA072626}"/>
              </a:ext>
            </a:extLst>
          </p:cNvPr>
          <p:cNvCxnSpPr>
            <a:stCxn id="7" idx="3"/>
          </p:cNvCxnSpPr>
          <p:nvPr/>
        </p:nvCxnSpPr>
        <p:spPr>
          <a:xfrm>
            <a:off x="3412385" y="3640884"/>
            <a:ext cx="1150653" cy="421338"/>
          </a:xfrm>
          <a:prstGeom prst="straightConnector1">
            <a:avLst/>
          </a:prstGeom>
          <a:noFill/>
          <a:ln w="25402" cap="rnd">
            <a:solidFill>
              <a:srgbClr val="000000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sp>
        <p:nvSpPr>
          <p:cNvPr id="9" name="ZoneTexte 23">
            <a:extLst>
              <a:ext uri="{FF2B5EF4-FFF2-40B4-BE49-F238E27FC236}">
                <a16:creationId xmlns:a16="http://schemas.microsoft.com/office/drawing/2014/main" id="{BA95D455-6952-1544-8E59-D69BA9645274}"/>
              </a:ext>
            </a:extLst>
          </p:cNvPr>
          <p:cNvSpPr txBox="1"/>
          <p:nvPr/>
        </p:nvSpPr>
        <p:spPr>
          <a:xfrm>
            <a:off x="156005" y="4287219"/>
            <a:ext cx="3100382" cy="646334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C’est ce serveur qui servira d’annuaire </a:t>
            </a:r>
          </a:p>
        </p:txBody>
      </p:sp>
      <p:cxnSp>
        <p:nvCxnSpPr>
          <p:cNvPr id="10" name="Connecteur droit avec flèche 24">
            <a:extLst>
              <a:ext uri="{FF2B5EF4-FFF2-40B4-BE49-F238E27FC236}">
                <a16:creationId xmlns:a16="http://schemas.microsoft.com/office/drawing/2014/main" id="{9165A1FD-3CEB-916C-A954-1D00C93510A1}"/>
              </a:ext>
            </a:extLst>
          </p:cNvPr>
          <p:cNvCxnSpPr>
            <a:stCxn id="9" idx="3"/>
          </p:cNvCxnSpPr>
          <p:nvPr/>
        </p:nvCxnSpPr>
        <p:spPr>
          <a:xfrm flipV="1">
            <a:off x="3256379" y="4570052"/>
            <a:ext cx="1306659" cy="40325"/>
          </a:xfrm>
          <a:prstGeom prst="straightConnector1">
            <a:avLst/>
          </a:prstGeom>
          <a:noFill/>
          <a:ln w="25402" cap="rnd">
            <a:solidFill>
              <a:srgbClr val="000000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sp>
        <p:nvSpPr>
          <p:cNvPr id="11" name="ZoneTexte 33">
            <a:extLst>
              <a:ext uri="{FF2B5EF4-FFF2-40B4-BE49-F238E27FC236}">
                <a16:creationId xmlns:a16="http://schemas.microsoft.com/office/drawing/2014/main" id="{00E5BBC6-C04F-A25C-FF90-9F73C5766800}"/>
              </a:ext>
            </a:extLst>
          </p:cNvPr>
          <p:cNvSpPr txBox="1"/>
          <p:nvPr/>
        </p:nvSpPr>
        <p:spPr>
          <a:xfrm>
            <a:off x="8597700" y="3851553"/>
            <a:ext cx="3256379" cy="369335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L’adresse du routeur par défaut</a:t>
            </a:r>
          </a:p>
        </p:txBody>
      </p:sp>
      <p:cxnSp>
        <p:nvCxnSpPr>
          <p:cNvPr id="12" name="Connecteur droit avec flèche 34">
            <a:extLst>
              <a:ext uri="{FF2B5EF4-FFF2-40B4-BE49-F238E27FC236}">
                <a16:creationId xmlns:a16="http://schemas.microsoft.com/office/drawing/2014/main" id="{51DF3E87-B5F6-E13D-0796-653A69DCCC76}"/>
              </a:ext>
            </a:extLst>
          </p:cNvPr>
          <p:cNvCxnSpPr>
            <a:stCxn id="11" idx="1"/>
          </p:cNvCxnSpPr>
          <p:nvPr/>
        </p:nvCxnSpPr>
        <p:spPr>
          <a:xfrm flipH="1">
            <a:off x="7010403" y="4036216"/>
            <a:ext cx="1587297" cy="251003"/>
          </a:xfrm>
          <a:prstGeom prst="straightConnector1">
            <a:avLst/>
          </a:prstGeom>
          <a:noFill/>
          <a:ln w="25402" cap="rnd">
            <a:solidFill>
              <a:srgbClr val="000000"/>
            </a:solidFill>
            <a:prstDash val="solid"/>
            <a:tailEnd type="arrow"/>
          </a:ln>
          <a:effectLst>
            <a:outerShdw dist="25402" dir="5400000" algn="tl">
              <a:srgbClr val="000000">
                <a:alpha val="60000"/>
              </a:srgbClr>
            </a:outerShdw>
          </a:effectLst>
        </p:spPr>
      </p:cxnSp>
      <p:sp>
        <p:nvSpPr>
          <p:cNvPr id="13" name="ZoneTexte 37">
            <a:extLst>
              <a:ext uri="{FF2B5EF4-FFF2-40B4-BE49-F238E27FC236}">
                <a16:creationId xmlns:a16="http://schemas.microsoft.com/office/drawing/2014/main" id="{F1DC2EAE-F831-F1E5-F8FD-FECCFFDD654A}"/>
              </a:ext>
            </a:extLst>
          </p:cNvPr>
          <p:cNvSpPr txBox="1"/>
          <p:nvPr/>
        </p:nvSpPr>
        <p:spPr>
          <a:xfrm>
            <a:off x="4188683" y="2728432"/>
            <a:ext cx="3904762" cy="659794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On a configurer le DHCP avec le routeur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0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0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1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9C12A3-AAFA-57F1-C39C-526585EAFEB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b="1" u="sng"/>
              <a:t>HTTP Server</a:t>
            </a:r>
          </a:p>
        </p:txBody>
      </p:sp>
      <p:pic>
        <p:nvPicPr>
          <p:cNvPr id="3" name="Espace réservé du contenu 4">
            <a:extLst>
              <a:ext uri="{FF2B5EF4-FFF2-40B4-BE49-F238E27FC236}">
                <a16:creationId xmlns:a16="http://schemas.microsoft.com/office/drawing/2014/main" id="{842E0F78-E5CC-7E6E-308C-74193B76AB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1410" y="1761875"/>
            <a:ext cx="4829175" cy="4691594"/>
          </a:xfrm>
        </p:spPr>
      </p:pic>
      <p:sp>
        <p:nvSpPr>
          <p:cNvPr id="4" name="ZoneTexte 9">
            <a:extLst>
              <a:ext uri="{FF2B5EF4-FFF2-40B4-BE49-F238E27FC236}">
                <a16:creationId xmlns:a16="http://schemas.microsoft.com/office/drawing/2014/main" id="{98C2AE36-8336-DAB2-477E-28E65B6789BE}"/>
              </a:ext>
            </a:extLst>
          </p:cNvPr>
          <p:cNvSpPr txBox="1"/>
          <p:nvPr/>
        </p:nvSpPr>
        <p:spPr>
          <a:xfrm>
            <a:off x="7241161" y="2096975"/>
            <a:ext cx="3904762" cy="368951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On a activer HTTP et HTTPS</a:t>
            </a:r>
          </a:p>
        </p:txBody>
      </p:sp>
      <p:sp>
        <p:nvSpPr>
          <p:cNvPr id="5" name="Ellipse 10">
            <a:extLst>
              <a:ext uri="{FF2B5EF4-FFF2-40B4-BE49-F238E27FC236}">
                <a16:creationId xmlns:a16="http://schemas.microsoft.com/office/drawing/2014/main" id="{D6AA227A-1893-7AB8-88F0-912C885AFA3C}"/>
              </a:ext>
            </a:extLst>
          </p:cNvPr>
          <p:cNvSpPr/>
          <p:nvPr/>
        </p:nvSpPr>
        <p:spPr>
          <a:xfrm>
            <a:off x="3615336" y="1761875"/>
            <a:ext cx="912488" cy="2239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noFill/>
          <a:ln w="15873" cap="rnd">
            <a:solidFill>
              <a:srgbClr val="B0761F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6" name="ZoneTexte 11">
            <a:extLst>
              <a:ext uri="{FF2B5EF4-FFF2-40B4-BE49-F238E27FC236}">
                <a16:creationId xmlns:a16="http://schemas.microsoft.com/office/drawing/2014/main" id="{0F596AD0-DF0A-ABCF-A327-3C7E18A7AA66}"/>
              </a:ext>
            </a:extLst>
          </p:cNvPr>
          <p:cNvSpPr txBox="1"/>
          <p:nvPr/>
        </p:nvSpPr>
        <p:spPr>
          <a:xfrm>
            <a:off x="4527825" y="4392073"/>
            <a:ext cx="3904762" cy="659794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On a éditer l’index pour voir son fonctionnement</a:t>
            </a:r>
          </a:p>
        </p:txBody>
      </p:sp>
      <p:sp>
        <p:nvSpPr>
          <p:cNvPr id="7" name="ZoneTexte 12">
            <a:extLst>
              <a:ext uri="{FF2B5EF4-FFF2-40B4-BE49-F238E27FC236}">
                <a16:creationId xmlns:a16="http://schemas.microsoft.com/office/drawing/2014/main" id="{2FF11D82-95F7-8077-8B18-B1CEACFB277D}"/>
              </a:ext>
            </a:extLst>
          </p:cNvPr>
          <p:cNvSpPr txBox="1"/>
          <p:nvPr/>
        </p:nvSpPr>
        <p:spPr>
          <a:xfrm>
            <a:off x="534366" y="1690579"/>
            <a:ext cx="2881182" cy="366518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Sur le serveur web</a:t>
            </a:r>
          </a:p>
        </p:txBody>
      </p:sp>
      <p:pic>
        <p:nvPicPr>
          <p:cNvPr id="8" name="Image 13">
            <a:extLst>
              <a:ext uri="{FF2B5EF4-FFF2-40B4-BE49-F238E27FC236}">
                <a16:creationId xmlns:a16="http://schemas.microsoft.com/office/drawing/2014/main" id="{0628DD0F-64B3-BD30-A177-A634527DB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410" y="1731178"/>
            <a:ext cx="4829175" cy="4691594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9" name="ZoneTexte 14">
            <a:extLst>
              <a:ext uri="{FF2B5EF4-FFF2-40B4-BE49-F238E27FC236}">
                <a16:creationId xmlns:a16="http://schemas.microsoft.com/office/drawing/2014/main" id="{F3112811-73CC-A2D4-7946-9E3A62E693ED}"/>
              </a:ext>
            </a:extLst>
          </p:cNvPr>
          <p:cNvSpPr txBox="1"/>
          <p:nvPr/>
        </p:nvSpPr>
        <p:spPr>
          <a:xfrm>
            <a:off x="6376156" y="2988478"/>
            <a:ext cx="2056430" cy="368951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 dirty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« Coucou </a:t>
            </a:r>
            <a:r>
              <a:rPr lang="fr-FR" sz="1800" b="1" i="0" u="none" strike="noStrike" kern="1200" cap="none" spc="0" baseline="0" dirty="0" err="1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Ynov</a:t>
            </a:r>
            <a:r>
              <a:rPr lang="fr-FR" sz="1800" b="1" i="0" u="none" strike="noStrike" kern="1200" cap="none" spc="0" baseline="0" dirty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 </a:t>
            </a:r>
            <a:r>
              <a:rPr lang="fr-FR" sz="1800" b="1" i="0" u="none" strike="noStrike" kern="1200" cap="none" spc="0" baseline="0" dirty="0">
                <a:solidFill>
                  <a:srgbClr val="000000"/>
                </a:solidFill>
                <a:uFillTx/>
                <a:latin typeface="Wingdings" pitchFamily="2"/>
                <a:ea typeface="Calibri" pitchFamily="34"/>
                <a:cs typeface="Times New Roman" pitchFamily="18"/>
              </a:rPr>
              <a:t></a:t>
            </a:r>
            <a:r>
              <a:rPr lang="fr-FR" sz="1800" b="1" i="0" u="none" strike="noStrike" kern="1200" cap="none" spc="0" baseline="0" dirty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 »</a:t>
            </a:r>
          </a:p>
        </p:txBody>
      </p:sp>
      <p:pic>
        <p:nvPicPr>
          <p:cNvPr id="10" name="Image 15">
            <a:extLst>
              <a:ext uri="{FF2B5EF4-FFF2-40B4-BE49-F238E27FC236}">
                <a16:creationId xmlns:a16="http://schemas.microsoft.com/office/drawing/2014/main" id="{71AA0D64-6A0A-7659-0664-991926E209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493" y="1746531"/>
            <a:ext cx="4829175" cy="4691594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11" name="ZoneTexte 17">
            <a:extLst>
              <a:ext uri="{FF2B5EF4-FFF2-40B4-BE49-F238E27FC236}">
                <a16:creationId xmlns:a16="http://schemas.microsoft.com/office/drawing/2014/main" id="{029688B9-0884-C269-515C-E0747525B4DB}"/>
              </a:ext>
            </a:extLst>
          </p:cNvPr>
          <p:cNvSpPr txBox="1"/>
          <p:nvPr/>
        </p:nvSpPr>
        <p:spPr>
          <a:xfrm>
            <a:off x="819695" y="4181084"/>
            <a:ext cx="3904762" cy="659794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 dirty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Voila le résultat depuis une connexion extérieur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44444E-6 L 0.26328 0.00301 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1"/>
      <p:bldP spid="9" grpId="2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64692A31-7EFE-1A39-2AA6-222078B851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33" r="7334" b="1"/>
          <a:stretch>
            <a:fillRect/>
          </a:stretch>
        </p:blipFill>
        <p:spPr>
          <a:xfrm>
            <a:off x="18" y="9"/>
            <a:ext cx="12191978" cy="6857990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3" name="ZoneTexte 5">
            <a:extLst>
              <a:ext uri="{FF2B5EF4-FFF2-40B4-BE49-F238E27FC236}">
                <a16:creationId xmlns:a16="http://schemas.microsoft.com/office/drawing/2014/main" id="{50725737-3974-1B44-00E8-7EE0912EC860}"/>
              </a:ext>
            </a:extLst>
          </p:cNvPr>
          <p:cNvSpPr txBox="1"/>
          <p:nvPr/>
        </p:nvSpPr>
        <p:spPr>
          <a:xfrm>
            <a:off x="6441737" y="5380713"/>
            <a:ext cx="5185406" cy="1053233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ACL = Access Control List</a:t>
            </a:r>
          </a:p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C’est les consigne qu’on donnera au routeur pour autorisé ou refusé un accès aux adresses ou protocole</a:t>
            </a:r>
          </a:p>
        </p:txBody>
      </p:sp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BDFDD9-09FF-B30D-EA08-98B6774CAB9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b="1" u="sng"/>
              <a:t>Portail Captif</a:t>
            </a:r>
          </a:p>
        </p:txBody>
      </p:sp>
      <p:pic>
        <p:nvPicPr>
          <p:cNvPr id="3" name="Image 7">
            <a:extLst>
              <a:ext uri="{FF2B5EF4-FFF2-40B4-BE49-F238E27FC236}">
                <a16:creationId xmlns:a16="http://schemas.microsoft.com/office/drawing/2014/main" id="{51B8C817-CE90-7AB4-3F65-BC249B4298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65" t="17217" r="54303" b="15678"/>
          <a:stretch>
            <a:fillRect/>
          </a:stretch>
        </p:blipFill>
        <p:spPr>
          <a:xfrm>
            <a:off x="2757766" y="1720443"/>
            <a:ext cx="6377272" cy="4883344"/>
          </a:xfrm>
          <a:prstGeom prst="rect">
            <a:avLst/>
          </a:prstGeom>
          <a:noFill/>
          <a:ln w="9528" cap="rnd">
            <a:solidFill>
              <a:srgbClr val="000000"/>
            </a:solidFill>
            <a:prstDash val="solid"/>
          </a:ln>
        </p:spPr>
      </p:pic>
      <p:sp>
        <p:nvSpPr>
          <p:cNvPr id="4" name="ZoneTexte 8">
            <a:extLst>
              <a:ext uri="{FF2B5EF4-FFF2-40B4-BE49-F238E27FC236}">
                <a16:creationId xmlns:a16="http://schemas.microsoft.com/office/drawing/2014/main" id="{E69C1C6E-EE47-551D-73B5-13B4E8D35BB3}"/>
              </a:ext>
            </a:extLst>
          </p:cNvPr>
          <p:cNvSpPr txBox="1"/>
          <p:nvPr/>
        </p:nvSpPr>
        <p:spPr>
          <a:xfrm>
            <a:off x="8055827" y="432904"/>
            <a:ext cx="3904762" cy="1155829"/>
          </a:xfrm>
          <a:prstGeom prst="rect">
            <a:avLst/>
          </a:prstGeom>
          <a:solidFill>
            <a:srgbClr val="FFFFFF"/>
          </a:solidFill>
          <a:ln w="15873" cap="rnd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On avait besoin de :</a:t>
            </a:r>
          </a:p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-- Contrôleur LAN sans fil (WLC)</a:t>
            </a:r>
          </a:p>
          <a:p>
            <a:pPr marL="0" marR="0" lvl="0" indent="0" algn="ctr" defTabSz="914400" rtl="0" fontAlgn="auto" hangingPunct="1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Goudy Old Style (Corps)"/>
                <a:ea typeface="Calibri" pitchFamily="34"/>
                <a:cs typeface="Times New Roman" pitchFamily="18"/>
              </a:rPr>
              <a:t>-- D’un point d’accès</a:t>
            </a:r>
          </a:p>
        </p:txBody>
      </p:sp>
      <p:pic>
        <p:nvPicPr>
          <p:cNvPr id="5" name="Espace réservé du contenu 3">
            <a:extLst>
              <a:ext uri="{FF2B5EF4-FFF2-40B4-BE49-F238E27FC236}">
                <a16:creationId xmlns:a16="http://schemas.microsoft.com/office/drawing/2014/main" id="{5A594425-A302-291D-ECB7-F6BB8D57F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21316" y="2586517"/>
            <a:ext cx="4938710" cy="3838578"/>
          </a:xfr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lateV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%7b3C5A3739-4F7D-4952-B449-1DE4CC37E78F%7dtf55705232_win32</Template>
  <TotalTime>211</TotalTime>
  <Words>220</Words>
  <Application>Microsoft Office PowerPoint</Application>
  <PresentationFormat>Grand écran</PresentationFormat>
  <Paragraphs>48</Paragraphs>
  <Slides>11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Arial</vt:lpstr>
      <vt:lpstr>Calibri</vt:lpstr>
      <vt:lpstr>Goudy Old Style</vt:lpstr>
      <vt:lpstr>Goudy Old Style (Corps)</vt:lpstr>
      <vt:lpstr>Wingdings</vt:lpstr>
      <vt:lpstr>Wingdings 2</vt:lpstr>
      <vt:lpstr>SlateVTI</vt:lpstr>
      <vt:lpstr>Projet Infra &amp; SI : Les router</vt:lpstr>
      <vt:lpstr>Sommaire :</vt:lpstr>
      <vt:lpstr>Le rendu Final :</vt:lpstr>
      <vt:lpstr>Présentation PowerPoint</vt:lpstr>
      <vt:lpstr>DNS</vt:lpstr>
      <vt:lpstr>DHCP</vt:lpstr>
      <vt:lpstr>HTTP Server</vt:lpstr>
      <vt:lpstr>Présentation PowerPoint</vt:lpstr>
      <vt:lpstr>Portail Captif</vt:lpstr>
      <vt:lpstr>Présentation PowerPoint</vt:lpstr>
      <vt:lpstr>Merci pour votre écoute, passons à la démonstration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Infra &amp; SI : Les router</dc:title>
  <dc:creator>Amara Konte</dc:creator>
  <cp:lastModifiedBy>Amara Konte</cp:lastModifiedBy>
  <cp:revision>2</cp:revision>
  <dcterms:created xsi:type="dcterms:W3CDTF">2022-06-08T13:09:50Z</dcterms:created>
  <dcterms:modified xsi:type="dcterms:W3CDTF">2022-06-08T16:47:03Z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